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Lst>
  <p:sldSz cy="5143500" cx="9144000"/>
  <p:notesSz cx="6858000" cy="9144000"/>
  <p:embeddedFontLst>
    <p:embeddedFont>
      <p:font typeface="Roboto"/>
      <p:regular r:id="rId34"/>
      <p:bold r:id="rId35"/>
      <p:italic r:id="rId36"/>
      <p:boldItalic r:id="rId37"/>
    </p:embeddedFont>
    <p:embeddedFont>
      <p:font typeface="Source Serif Pro"/>
      <p:regular r:id="rId38"/>
      <p:bold r:id="rId39"/>
      <p:italic r:id="rId40"/>
      <p:boldItalic r:id="rId41"/>
    </p:embeddedFont>
    <p:embeddedFont>
      <p:font typeface="Tahoma"/>
      <p:regular r:id="rId42"/>
      <p:bold r:id="rId43"/>
    </p:embeddedFont>
    <p:embeddedFont>
      <p:font typeface="Source Sans Pro"/>
      <p:regular r:id="rId44"/>
      <p:bold r:id="rId45"/>
      <p:italic r:id="rId46"/>
      <p:boldItalic r:id="rId4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EF3A818-580B-4EA2-A1EA-A402E48506BF}">
  <a:tblStyle styleId="{DEF3A818-580B-4EA2-A1EA-A402E48506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ourceSerifPro-italic.fntdata"/><Relationship Id="rId20" Type="http://schemas.openxmlformats.org/officeDocument/2006/relationships/slide" Target="slides/slide14.xml"/><Relationship Id="rId42" Type="http://schemas.openxmlformats.org/officeDocument/2006/relationships/font" Target="fonts/Tahoma-regular.fntdata"/><Relationship Id="rId41" Type="http://schemas.openxmlformats.org/officeDocument/2006/relationships/font" Target="fonts/SourceSerifPro-boldItalic.fntdata"/><Relationship Id="rId22" Type="http://schemas.openxmlformats.org/officeDocument/2006/relationships/slide" Target="slides/slide16.xml"/><Relationship Id="rId44" Type="http://schemas.openxmlformats.org/officeDocument/2006/relationships/font" Target="fonts/SourceSansPro-regular.fntdata"/><Relationship Id="rId21" Type="http://schemas.openxmlformats.org/officeDocument/2006/relationships/slide" Target="slides/slide15.xml"/><Relationship Id="rId43" Type="http://schemas.openxmlformats.org/officeDocument/2006/relationships/font" Target="fonts/Tahoma-bold.fntdata"/><Relationship Id="rId24" Type="http://schemas.openxmlformats.org/officeDocument/2006/relationships/slide" Target="slides/slide18.xml"/><Relationship Id="rId46" Type="http://schemas.openxmlformats.org/officeDocument/2006/relationships/font" Target="fonts/SourceSansPro-italic.fntdata"/><Relationship Id="rId23" Type="http://schemas.openxmlformats.org/officeDocument/2006/relationships/slide" Target="slides/slide17.xml"/><Relationship Id="rId45" Type="http://schemas.openxmlformats.org/officeDocument/2006/relationships/font" Target="fonts/SourceSansPro-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schemas.openxmlformats.org/officeDocument/2006/relationships/font" Target="fonts/SourceSansPro-boldItalic.fnt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bold.fntdata"/><Relationship Id="rId12" Type="http://schemas.openxmlformats.org/officeDocument/2006/relationships/slide" Target="slides/slide6.xml"/><Relationship Id="rId34" Type="http://schemas.openxmlformats.org/officeDocument/2006/relationships/font" Target="fonts/Roboto-regular.fntdata"/><Relationship Id="rId15" Type="http://schemas.openxmlformats.org/officeDocument/2006/relationships/slide" Target="slides/slide9.xml"/><Relationship Id="rId37" Type="http://schemas.openxmlformats.org/officeDocument/2006/relationships/font" Target="fonts/Roboto-boldItalic.fntdata"/><Relationship Id="rId14" Type="http://schemas.openxmlformats.org/officeDocument/2006/relationships/slide" Target="slides/slide8.xml"/><Relationship Id="rId36" Type="http://schemas.openxmlformats.org/officeDocument/2006/relationships/font" Target="fonts/Roboto-italic.fntdata"/><Relationship Id="rId17" Type="http://schemas.openxmlformats.org/officeDocument/2006/relationships/slide" Target="slides/slide11.xml"/><Relationship Id="rId39" Type="http://schemas.openxmlformats.org/officeDocument/2006/relationships/font" Target="fonts/SourceSerifPro-bold.fntdata"/><Relationship Id="rId16" Type="http://schemas.openxmlformats.org/officeDocument/2006/relationships/slide" Target="slides/slide10.xml"/><Relationship Id="rId38" Type="http://schemas.openxmlformats.org/officeDocument/2006/relationships/font" Target="fonts/SourceSerifPr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cfe82a9fb7_7_5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everyone , w</a:t>
            </a:r>
            <a:r>
              <a:rPr lang="en"/>
              <a:t>e are in the group 36, and our topic today is forecasting rainfall in Australia.</a:t>
            </a:r>
            <a:endParaRPr/>
          </a:p>
          <a:p>
            <a:pPr indent="0" lvl="0" marL="0" rtl="0" algn="l">
              <a:spcBef>
                <a:spcPts val="0"/>
              </a:spcBef>
              <a:spcAft>
                <a:spcPts val="0"/>
              </a:spcAft>
              <a:buNone/>
            </a:pPr>
            <a:r>
              <a:t/>
            </a:r>
            <a:endParaRPr/>
          </a:p>
        </p:txBody>
      </p:sp>
      <p:sp>
        <p:nvSpPr>
          <p:cNvPr id="437" name="Google Shape;437;gcfe82a9fb7_7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0891279fe0_0_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We </a:t>
            </a:r>
            <a:r>
              <a:rPr lang="en"/>
              <a:t>also compared the ROC curves of these two models. The area under the curve is 67% and 69%, respectively. Considering the original data is unbalanced, as it is mentioned before, we tried to set the class_weight parameter as balanced and plot the ROC curve again correspondingly. We can see from these two figures that after weighting the unbalanced data, the model gives a better ROC curve.</a:t>
            </a:r>
            <a:endParaRPr/>
          </a:p>
        </p:txBody>
      </p:sp>
      <p:sp>
        <p:nvSpPr>
          <p:cNvPr id="525" name="Google Shape;525;g10891279fe0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09472b4715_0_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fitting the model, we also did the feature importance. From the figure, we can see the most important features are Humidity and Cloud at 3pm, Cloud at 9am, Sunshine, Rainfall, and whether it rains today.</a:t>
            </a:r>
            <a:endParaRPr/>
          </a:p>
        </p:txBody>
      </p:sp>
      <p:sp>
        <p:nvSpPr>
          <p:cNvPr id="534" name="Google Shape;534;g109472b4715_0_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cfe82a9fb7_13_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support vector machines, we apply the original dataset and scaled dataset, in order to accelerate the speed of model operation, we select 10000 groups of dataset randomly. For the kernel function, we apply four different kernel functions </a:t>
            </a:r>
            <a:r>
              <a:rPr lang="en"/>
              <a:t>which is linear function, rbf function, sigmoid function and poly function.</a:t>
            </a:r>
            <a:r>
              <a:rPr lang="en"/>
              <a:t> Then we use cross validated grid search to find the best C parameter for each kernel function. FInally, we calculate the accuracy of each model and draw the confusion matrix.</a:t>
            </a:r>
            <a:endParaRPr/>
          </a:p>
        </p:txBody>
      </p:sp>
      <p:sp>
        <p:nvSpPr>
          <p:cNvPr id="540" name="Google Shape;540;gcfe82a9fb7_1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cfe82a9fb7_13_2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support vector machines, we apply the original dataset and scaled dataset, in order to accelerate the speed of model operation, we select 10000 groups of dataset randomly. For the kernel function, we apply four different kernel functions which is linear function, rbf function, sigmoid function and poly function. Then we use cross validated grid search to find the best C parameter for each kernel function. FInally, we calculate the accuracy of each model and draw the confusion matrix.</a:t>
            </a:r>
            <a:endParaRPr>
              <a:solidFill>
                <a:schemeClr val="dk1"/>
              </a:solidFill>
            </a:endParaRPr>
          </a:p>
          <a:p>
            <a:pPr indent="0" lvl="0" marL="0" rtl="0" algn="l">
              <a:spcBef>
                <a:spcPts val="0"/>
              </a:spcBef>
              <a:spcAft>
                <a:spcPts val="0"/>
              </a:spcAft>
              <a:buNone/>
            </a:pPr>
            <a:r>
              <a:rPr lang="en"/>
              <a:t>This results is based on the original dataset. For the four kernel function, the best performance is rbf function with 1 parameter, the accuracy score is 0.842. The worst kernel function is the sigmoid function with 1000 parameter.</a:t>
            </a:r>
            <a:endParaRPr/>
          </a:p>
        </p:txBody>
      </p:sp>
      <p:sp>
        <p:nvSpPr>
          <p:cNvPr id="556" name="Google Shape;556;gcfe82a9fb7_13_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093d113bf4_0_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scaled dataset, the best performance is still the rbf function. And we can notice that the performance of these four kernel functions with scaled dataset are better than the original dataset.</a:t>
            </a:r>
            <a:endParaRPr/>
          </a:p>
        </p:txBody>
      </p:sp>
      <p:sp>
        <p:nvSpPr>
          <p:cNvPr id="563" name="Google Shape;563;g1093d113bf4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1093281803e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1093281803e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Then we compared the support vector machines with label-encoded and dummy encoded. It shows that the results are the same.</a:t>
            </a:r>
            <a:endParaRPr/>
          </a:p>
          <a:p>
            <a:pPr indent="0" lvl="0" marL="0" rtl="0" algn="l">
              <a:spcBef>
                <a:spcPts val="0"/>
              </a:spcBef>
              <a:spcAft>
                <a:spcPts val="0"/>
              </a:spcAft>
              <a:buNone/>
            </a:pPr>
            <a:r>
              <a:rPr lang="en"/>
              <a:t>Both data sets were scaled, centered and had pca applied to reduce features down to the 10 principle components</a:t>
            </a:r>
            <a:endParaRPr/>
          </a:p>
          <a:p>
            <a:pPr indent="0" lvl="0" marL="0" rtl="0" algn="l">
              <a:spcBef>
                <a:spcPts val="0"/>
              </a:spcBef>
              <a:spcAft>
                <a:spcPts val="0"/>
              </a:spcAft>
              <a:buNone/>
            </a:pPr>
            <a:r>
              <a:rPr lang="en"/>
              <a:t>Trained on subset of 10000 samples, Tested on subset of 4000 testing samples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09566ec5f1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09566ec5f1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 the K_nearest Neighbor, we apply two different label methods which is label encoded and the dummy encoded, then we compared the accuracy and draw the confusion matrix.</a:t>
            </a:r>
            <a:endParaRPr/>
          </a:p>
          <a:p>
            <a:pPr indent="0" lvl="0" marL="0" rtl="0" algn="l">
              <a:spcBef>
                <a:spcPts val="0"/>
              </a:spcBef>
              <a:spcAft>
                <a:spcPts val="0"/>
              </a:spcAft>
              <a:buClr>
                <a:schemeClr val="dk1"/>
              </a:buClr>
              <a:buSzPts val="1100"/>
              <a:buFont typeface="Arial"/>
              <a:buNone/>
            </a:pPr>
            <a:r>
              <a:rPr lang="en">
                <a:solidFill>
                  <a:schemeClr val="dk1"/>
                </a:solidFill>
              </a:rPr>
              <a:t>The dataset we used were scaled, centered and has PCA applied to reduce features down to the 10 principle components. And we train the dataset with 20000 groups data and test the model with 4000 groups dataset.</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093281803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093281803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For the K_nearest Neighbor, we apply two different label methods which is label encoded and the dummy encoded, then we compared the accuracy and draw the confusion matrix.</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dataset we used were scaled, centered and has PCA applied to reduce features down to the 10 principle components. And we train the dataset with 20000 groups data and test the model with 4000 groups dataset.</a:t>
            </a:r>
            <a:endParaRPr/>
          </a:p>
          <a:p>
            <a:pPr indent="0" lvl="0" marL="0" rtl="0" algn="l">
              <a:spcBef>
                <a:spcPts val="0"/>
              </a:spcBef>
              <a:spcAft>
                <a:spcPts val="0"/>
              </a:spcAft>
              <a:buNone/>
            </a:pPr>
            <a:r>
              <a:rPr lang="en"/>
              <a:t>We can find for the label_encoded methods the accuracy is 0.82, and the dummy encoded is 0.84. The reason is the dummy variables better capture the relationship between the categorical features and the response.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09566ec5f1_4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09566ec5f1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rPr>
              <a:t>In the Naive Bayes section, we first use our standard Gaussian Naive Bayes on only the continuous predictors. Then we use categorical Naive Bayes which relies on discrete distributions on only the categorical features. Lastly, because Naive Bayes assumes the features are independent, we combine the two approaches by multiplying their output probabilities to form the final combined classifier which performed the best.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rPr lang="en" sz="1200">
                <a:solidFill>
                  <a:schemeClr val="dk1"/>
                </a:solidFill>
              </a:rPr>
              <a:t>At the same time, we use F1 Score to evaluate the model.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093281803e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093281803e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rPr>
              <a:t>F1 Score is the weighted average of Precision and Recall. Therefore, this score takes both false positives and false negatives into account. Intuitively it is not as easy to understand as accuracy, but F1 is usually more useful than accuracy, especially if you have an uneven class distribution. </a:t>
            </a:r>
            <a:endParaRPr sz="1200">
              <a:solidFill>
                <a:schemeClr val="dk1"/>
              </a:solidFill>
            </a:endParaRPr>
          </a:p>
          <a:p>
            <a:pPr indent="0" lvl="0" marL="0" rtl="0" algn="l">
              <a:lnSpc>
                <a:spcPct val="115000"/>
              </a:lnSpc>
              <a:spcBef>
                <a:spcPts val="0"/>
              </a:spcBef>
              <a:spcAft>
                <a:spcPts val="0"/>
              </a:spcAft>
              <a:buNone/>
            </a:pPr>
            <a:r>
              <a:t/>
            </a:r>
            <a:endParaRPr sz="1200">
              <a:solidFill>
                <a:schemeClr val="dk1"/>
              </a:solidFill>
            </a:endParaRPr>
          </a:p>
          <a:p>
            <a:pPr indent="0" lvl="0" marL="0" rtl="0" algn="l">
              <a:lnSpc>
                <a:spcPct val="115000"/>
              </a:lnSpc>
              <a:spcBef>
                <a:spcPts val="0"/>
              </a:spcBef>
              <a:spcAft>
                <a:spcPts val="0"/>
              </a:spcAft>
              <a:buNone/>
            </a:pPr>
            <a:r>
              <a:rPr lang="en" sz="1200">
                <a:solidFill>
                  <a:schemeClr val="dk1"/>
                </a:solidFill>
              </a:rPr>
              <a:t>Here is the formula for calculating F1 score</a:t>
            </a:r>
            <a:endParaRPr sz="1200">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cfe82a9fb7_1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cfe82a9fb7_1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For thousands of years, humans have been trying to predict the weather using everything from observation to calculation.</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lnSpc>
                <a:spcPct val="90000"/>
              </a:lnSpc>
              <a:spcBef>
                <a:spcPts val="750"/>
              </a:spcBef>
              <a:spcAft>
                <a:spcPts val="0"/>
              </a:spcAft>
              <a:buNone/>
            </a:pPr>
            <a:r>
              <a:rPr lang="en" sz="1200">
                <a:solidFill>
                  <a:schemeClr val="dk1"/>
                </a:solidFill>
                <a:latin typeface="Tahoma"/>
                <a:ea typeface="Tahoma"/>
                <a:cs typeface="Tahoma"/>
                <a:sym typeface="Tahoma"/>
              </a:rPr>
              <a:t>Today, we take a data-driven approach to solve this age-old problem. Using daily weather data coupled with classification algorithms we predict whether there will be rain on the following day at particular locations in Australia.</a:t>
            </a:r>
            <a:endParaRPr sz="1200">
              <a:solidFill>
                <a:schemeClr val="dk1"/>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t/>
            </a:r>
            <a:endParaRPr sz="1200">
              <a:solidFill>
                <a:schemeClr val="dk1"/>
              </a:solidFill>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cfe82a9fb7_1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cfe82a9fb7_1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non-</a:t>
            </a:r>
            <a:r>
              <a:rPr lang="en"/>
              <a:t>sophisticated</a:t>
            </a:r>
            <a:r>
              <a:rPr lang="en"/>
              <a:t> classifier that always guess “No Rain Tomorrow”  will </a:t>
            </a:r>
            <a:r>
              <a:rPr lang="en"/>
              <a:t>achieve</a:t>
            </a:r>
            <a:r>
              <a:rPr lang="en"/>
              <a:t> an accuracy of approximately 78%. This can serve as a baseline to evaluate our results. We note that from these 7 </a:t>
            </a:r>
            <a:r>
              <a:rPr lang="en"/>
              <a:t>classifiers</a:t>
            </a:r>
            <a:r>
              <a:rPr lang="en"/>
              <a:t> logistic regression performed marginally better than the rest. Also, we observe that Naive Bayes performed the worst likely because the assumptions about the features being independent and normally distributed did not hold.</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093281803e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093281803e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also built a simple Feed-Forward Neural Network. </a:t>
            </a:r>
            <a:r>
              <a:rPr lang="en"/>
              <a:t>Since</a:t>
            </a:r>
            <a:r>
              <a:rPr lang="en"/>
              <a:t> the data set has a time series component we added 2-day lag features to each data point, nearly tripling the number of features. The training set consisted of data from 2007 to 2015 while the testing set contained data from 2015-2017. We trained for 50 epochs using a batch size of 40, a learning rate of .001, stochastic gradient </a:t>
            </a:r>
            <a:r>
              <a:rPr lang="en"/>
              <a:t>descent</a:t>
            </a:r>
            <a:r>
              <a:rPr lang="en"/>
              <a:t>, and binary cross entropy loss.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093281803e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093281803e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network consists of only a single hidden layer with 123 hidden nodes. A ReLU activation function is </a:t>
            </a:r>
            <a:r>
              <a:rPr lang="en"/>
              <a:t>applied to each node and during training we implemented mild dropout, to reduce overfitting, and batch normalization, to speed up the gradient descent. Lastly, to obtain our prediction, we apply the sigmoid function.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fe82a9fb7_1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fe82a9fb7_1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see that the Neural Network slightly outperformed the other models with an accuracy of 86% and an area under the curve of 0.88. An interesting thing to note is that for the first few epochs training accuracy was less than test accuracy. Possible reasons for this include the test set</a:t>
            </a:r>
            <a:r>
              <a:rPr lang="en"/>
              <a:t> (2015-2017)</a:t>
            </a:r>
            <a:r>
              <a:rPr lang="en"/>
              <a:t> being “easier” to predict than the training set (2</a:t>
            </a:r>
            <a:r>
              <a:rPr lang="en"/>
              <a:t>007-2015)</a:t>
            </a:r>
            <a:r>
              <a:rPr lang="en"/>
              <a:t> and the training predictions being made with only a subset of the nodes due to dropout.</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093281803e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093281803e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cfe82a9fb7_13_76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gcfe82a9fb7_13_7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cfe82a9fb7_13_77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gcfe82a9fb7_13_7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cfe82a9fb7_1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cfe82a9fb7_1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cfe82a9fb7_1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cfe82a9fb7_1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Our data is from 2007 to 2017, including 49 regions of Australia, and 22 weather-related features.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cfe82a9fb7_1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cfe82a9fb7_1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Let's take a brief look at our data set first. We face two major challenges. The first is that the number of days with and without rainfall is very unbalanced. There is no rainfall for more than three-quarters of the days, so it is difficult for us to predict rainfall. The second challenge is that a lot of data is missing, such as sunshine data, half of the data is missing.</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fe82a9fb7_11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Since our data set has a times series component we imputed </a:t>
            </a:r>
            <a:r>
              <a:rPr lang="en"/>
              <a:t>categorical</a:t>
            </a:r>
            <a:r>
              <a:rPr lang="en"/>
              <a:t> </a:t>
            </a:r>
            <a:r>
              <a:rPr lang="en"/>
              <a:t>predictors</a:t>
            </a:r>
            <a:r>
              <a:rPr lang="en"/>
              <a:t> using forward-fill imputation in which missing values are filled with the previous non-missing observation. For continuous features we </a:t>
            </a:r>
            <a:r>
              <a:rPr lang="en"/>
              <a:t>wanted</a:t>
            </a:r>
            <a:r>
              <a:rPr lang="en"/>
              <a:t> to leverage our knowledge about non-missing predictors to make more informed </a:t>
            </a:r>
            <a:r>
              <a:rPr lang="en"/>
              <a:t>decisions</a:t>
            </a:r>
            <a:r>
              <a:rPr lang="en"/>
              <a:t> about what the missing value should be. To this end we </a:t>
            </a:r>
            <a:r>
              <a:rPr lang="en"/>
              <a:t>implemented</a:t>
            </a:r>
            <a:r>
              <a:rPr lang="en"/>
              <a:t> iterated linear regression imputation in which columns with missingness are treated as response variables and other columns are treated as predictors in a linear regression model which is then used to predict the missing values. This is done in a round-robin fashion until the predictions converge.</a:t>
            </a:r>
            <a:endParaRPr/>
          </a:p>
        </p:txBody>
      </p:sp>
      <p:sp>
        <p:nvSpPr>
          <p:cNvPr id="468" name="Google Shape;468;gcfe82a9fb7_1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fe82a9fb7_13_0: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I’ll tell about Random Forest. This is the structure of my part. After preprocessing, we tried two different ways to deal with categorical variables: label encoded categories and dummy categories. And then chose parameters to make the model perform well. Finally, compare the accuracies and Receiver Operating Characteristic Curves.</a:t>
            </a:r>
            <a:endParaRPr/>
          </a:p>
        </p:txBody>
      </p:sp>
      <p:sp>
        <p:nvSpPr>
          <p:cNvPr id="477" name="Google Shape;477;gcfe82a9fb7_1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fe82a9fb7_13_5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 is t</a:t>
            </a:r>
            <a:r>
              <a:rPr lang="en"/>
              <a:t>he first method to process those categorical variables. Since Random Forest can handle categorical variables automatically, we just used LabelEncoder to transform the categorical values to different numerical values. So each categorical predictor can be entered into the model as a single entity so that the model decides how to group or split the values. </a:t>
            </a:r>
            <a:endParaRPr/>
          </a:p>
        </p:txBody>
      </p:sp>
      <p:sp>
        <p:nvSpPr>
          <p:cNvPr id="494" name="Google Shape;494;gcfe82a9fb7_13_5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10891279fe0_0_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Another method is that each categorical predictor is decomposed into dummy variables. In this way, the resulting dummy variables are considered independently, forcing two or more splits for the categories.</a:t>
            </a:r>
            <a:endParaRPr/>
          </a:p>
        </p:txBody>
      </p:sp>
      <p:sp>
        <p:nvSpPr>
          <p:cNvPr id="503" name="Google Shape;503;g10891279fe0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0891279fe0_0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rPr lang="en"/>
              <a:t>During the process of selecting n_estimator, we tried to run a range up to 200. For Label Encoded model, the n_estimator giving the best accuracy is 191, while for Dummy Encoded model, the n_estimator giving the best accuracy is 121.</a:t>
            </a:r>
            <a:endParaRPr/>
          </a:p>
        </p:txBody>
      </p:sp>
      <p:sp>
        <p:nvSpPr>
          <p:cNvPr id="514" name="Google Shape;514;g10891279fe0_0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 Dark Blue">
  <p:cSld name="Title Slide - Dark Blue">
    <p:spTree>
      <p:nvGrpSpPr>
        <p:cNvPr id="6" name="Shape 6"/>
        <p:cNvGrpSpPr/>
        <p:nvPr/>
      </p:nvGrpSpPr>
      <p:grpSpPr>
        <a:xfrm>
          <a:off x="0" y="0"/>
          <a:ext cx="0" cy="0"/>
          <a:chOff x="0" y="0"/>
          <a:chExt cx="0" cy="0"/>
        </a:xfrm>
      </p:grpSpPr>
      <p:pic>
        <p:nvPicPr>
          <p:cNvPr descr="Medical History Moment - The Founding of Johns Hopkins University ..." id="7" name="Google Shape;7;p2"/>
          <p:cNvPicPr preferRelativeResize="0"/>
          <p:nvPr/>
        </p:nvPicPr>
        <p:blipFill rotWithShape="1">
          <a:blip r:embed="rId2">
            <a:alphaModFix/>
          </a:blip>
          <a:srcRect b="7786" l="0" r="0" t="7786"/>
          <a:stretch/>
        </p:blipFill>
        <p:spPr>
          <a:xfrm>
            <a:off x="0" y="0"/>
            <a:ext cx="9144000" cy="5143501"/>
          </a:xfrm>
          <a:prstGeom prst="rect">
            <a:avLst/>
          </a:prstGeom>
          <a:noFill/>
          <a:ln>
            <a:noFill/>
          </a:ln>
        </p:spPr>
      </p:pic>
      <p:sp>
        <p:nvSpPr>
          <p:cNvPr id="8" name="Google Shape;8;p2"/>
          <p:cNvSpPr/>
          <p:nvPr/>
        </p:nvSpPr>
        <p:spPr>
          <a:xfrm rot="10800000">
            <a:off x="-1" y="-4"/>
            <a:ext cx="9144000" cy="5143500"/>
          </a:xfrm>
          <a:prstGeom prst="rect">
            <a:avLst/>
          </a:prstGeom>
          <a:solidFill>
            <a:schemeClr val="dk2">
              <a:alpha val="84705"/>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9" name="Google Shape;9;p2"/>
          <p:cNvPicPr preferRelativeResize="0"/>
          <p:nvPr/>
        </p:nvPicPr>
        <p:blipFill rotWithShape="1">
          <a:blip r:embed="rId3">
            <a:alphaModFix/>
          </a:blip>
          <a:srcRect b="28302" l="13149" r="13581" t="29483"/>
          <a:stretch/>
        </p:blipFill>
        <p:spPr>
          <a:xfrm>
            <a:off x="6298808" y="447090"/>
            <a:ext cx="2377438" cy="621420"/>
          </a:xfrm>
          <a:prstGeom prst="rect">
            <a:avLst/>
          </a:prstGeom>
          <a:noFill/>
          <a:ln>
            <a:noFill/>
          </a:ln>
        </p:spPr>
      </p:pic>
      <p:sp>
        <p:nvSpPr>
          <p:cNvPr id="10" name="Google Shape;10;p2"/>
          <p:cNvSpPr txBox="1"/>
          <p:nvPr>
            <p:ph type="title"/>
          </p:nvPr>
        </p:nvSpPr>
        <p:spPr>
          <a:xfrm>
            <a:off x="467751" y="2240842"/>
            <a:ext cx="8208600" cy="5442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lt1"/>
              </a:buClr>
              <a:buSzPts val="4125"/>
              <a:buFont typeface="Tahoma"/>
              <a:buNone/>
              <a:defRPr b="1" i="0" sz="4125" u="none" cap="none" strike="noStrike">
                <a:solidFill>
                  <a:schemeClr val="lt1"/>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
          <p:cNvSpPr txBox="1"/>
          <p:nvPr>
            <p:ph idx="1" type="body"/>
          </p:nvPr>
        </p:nvSpPr>
        <p:spPr>
          <a:xfrm>
            <a:off x="467749" y="2784966"/>
            <a:ext cx="8219100" cy="3666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2250"/>
              <a:buFont typeface="Arial"/>
              <a:buNone/>
              <a:defRPr b="0" i="0" sz="225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Simple">
  <p:cSld name="3 Items and Text - Simple">
    <p:spTree>
      <p:nvGrpSpPr>
        <p:cNvPr id="62" name="Shape 62"/>
        <p:cNvGrpSpPr/>
        <p:nvPr/>
      </p:nvGrpSpPr>
      <p:grpSpPr>
        <a:xfrm>
          <a:off x="0" y="0"/>
          <a:ext cx="0" cy="0"/>
          <a:chOff x="0" y="0"/>
          <a:chExt cx="0" cy="0"/>
        </a:xfrm>
      </p:grpSpPr>
      <p:sp>
        <p:nvSpPr>
          <p:cNvPr id="63" name="Google Shape;63;p11"/>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64" name="Google Shape;64;p11"/>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65" name="Google Shape;65;p11"/>
          <p:cNvSpPr txBox="1"/>
          <p:nvPr>
            <p:ph idx="1" type="body"/>
          </p:nvPr>
        </p:nvSpPr>
        <p:spPr>
          <a:xfrm>
            <a:off x="1676897" y="141636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66" name="Google Shape;66;p11"/>
          <p:cNvSpPr txBox="1"/>
          <p:nvPr>
            <p:ph idx="2" type="body"/>
          </p:nvPr>
        </p:nvSpPr>
        <p:spPr>
          <a:xfrm>
            <a:off x="1676897" y="1742835"/>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67" name="Google Shape;67;p11"/>
          <p:cNvSpPr txBox="1"/>
          <p:nvPr>
            <p:ph idx="3" type="body"/>
          </p:nvPr>
        </p:nvSpPr>
        <p:spPr>
          <a:xfrm>
            <a:off x="1676897" y="2465012"/>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68" name="Google Shape;68;p11"/>
          <p:cNvSpPr txBox="1"/>
          <p:nvPr>
            <p:ph idx="4" type="body"/>
          </p:nvPr>
        </p:nvSpPr>
        <p:spPr>
          <a:xfrm>
            <a:off x="1676897" y="2788039"/>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69" name="Google Shape;69;p11"/>
          <p:cNvSpPr txBox="1"/>
          <p:nvPr>
            <p:ph idx="5" type="body"/>
          </p:nvPr>
        </p:nvSpPr>
        <p:spPr>
          <a:xfrm>
            <a:off x="1676897" y="3513663"/>
            <a:ext cx="6942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0" name="Google Shape;70;p11"/>
          <p:cNvSpPr txBox="1"/>
          <p:nvPr>
            <p:ph idx="6" type="body"/>
          </p:nvPr>
        </p:nvSpPr>
        <p:spPr>
          <a:xfrm>
            <a:off x="1676897" y="3836691"/>
            <a:ext cx="69423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1" name="Google Shape;71;p1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72" name="Google Shape;72;p11"/>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Dark Blue">
  <p:cSld name="Bullets and Image - Dark Blue">
    <p:spTree>
      <p:nvGrpSpPr>
        <p:cNvPr id="73" name="Shape 73"/>
        <p:cNvGrpSpPr/>
        <p:nvPr/>
      </p:nvGrpSpPr>
      <p:grpSpPr>
        <a:xfrm>
          <a:off x="0" y="0"/>
          <a:ext cx="0" cy="0"/>
          <a:chOff x="0" y="0"/>
          <a:chExt cx="0" cy="0"/>
        </a:xfrm>
      </p:grpSpPr>
      <p:sp>
        <p:nvSpPr>
          <p:cNvPr id="74" name="Google Shape;74;p12"/>
          <p:cNvSpPr/>
          <p:nvPr/>
        </p:nvSpPr>
        <p:spPr>
          <a:xfrm>
            <a:off x="4572000" y="0"/>
            <a:ext cx="45720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75" name="Google Shape;75;p12"/>
          <p:cNvSpPr txBox="1"/>
          <p:nvPr>
            <p:ph type="title"/>
          </p:nvPr>
        </p:nvSpPr>
        <p:spPr>
          <a:xfrm>
            <a:off x="4859479" y="670697"/>
            <a:ext cx="39969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76" name="Google Shape;76;p12"/>
          <p:cNvSpPr/>
          <p:nvPr/>
        </p:nvSpPr>
        <p:spPr>
          <a:xfrm>
            <a:off x="4937760" y="118064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77" name="Google Shape;77;p12"/>
          <p:cNvSpPr txBox="1"/>
          <p:nvPr>
            <p:ph idx="1" type="body"/>
          </p:nvPr>
        </p:nvSpPr>
        <p:spPr>
          <a:xfrm>
            <a:off x="4859481" y="1341594"/>
            <a:ext cx="3996900" cy="3579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800"/>
              <a:buFont typeface="Arial"/>
              <a:buNone/>
              <a:defRPr b="0" i="0" sz="18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8" name="Google Shape;78;p12"/>
          <p:cNvSpPr txBox="1"/>
          <p:nvPr>
            <p:ph idx="2" type="body"/>
          </p:nvPr>
        </p:nvSpPr>
        <p:spPr>
          <a:xfrm>
            <a:off x="4859480" y="1983499"/>
            <a:ext cx="3996900" cy="25386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rgbClr val="69ACE5"/>
              </a:buClr>
              <a:buSzPts val="1600"/>
              <a:buFont typeface="Noto Sans Symbols"/>
              <a:buChar char="▪"/>
              <a:defRPr b="0" i="0" sz="1600" u="none" cap="none" strike="noStrike">
                <a:solidFill>
                  <a:schemeClr val="lt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lt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lt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79" name="Google Shape;79;p12"/>
          <p:cNvSpPr/>
          <p:nvPr>
            <p:ph idx="3" type="pic"/>
          </p:nvPr>
        </p:nvSpPr>
        <p:spPr>
          <a:xfrm>
            <a:off x="0" y="-1"/>
            <a:ext cx="4572000" cy="5143500"/>
          </a:xfrm>
          <a:prstGeom prst="rect">
            <a:avLst/>
          </a:prstGeom>
          <a:noFill/>
          <a:ln>
            <a:noFill/>
          </a:ln>
        </p:spPr>
      </p:sp>
      <p:sp>
        <p:nvSpPr>
          <p:cNvPr id="80" name="Google Shape;80;p12"/>
          <p:cNvSpPr txBox="1"/>
          <p:nvPr>
            <p:ph idx="4" type="body"/>
          </p:nvPr>
        </p:nvSpPr>
        <p:spPr>
          <a:xfrm>
            <a:off x="4859480" y="4855311"/>
            <a:ext cx="1426800" cy="1995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1" name="Google Shape;81;p1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pic>
        <p:nvPicPr>
          <p:cNvPr id="82" name="Google Shape;82;p1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3 Columns">
  <p:cSld name="Image and 3 Columns">
    <p:spTree>
      <p:nvGrpSpPr>
        <p:cNvPr id="83" name="Shape 83"/>
        <p:cNvGrpSpPr/>
        <p:nvPr/>
      </p:nvGrpSpPr>
      <p:grpSpPr>
        <a:xfrm>
          <a:off x="0" y="0"/>
          <a:ext cx="0" cy="0"/>
          <a:chOff x="0" y="0"/>
          <a:chExt cx="0" cy="0"/>
        </a:xfrm>
      </p:grpSpPr>
      <p:sp>
        <p:nvSpPr>
          <p:cNvPr id="84" name="Google Shape;84;p13"/>
          <p:cNvSpPr/>
          <p:nvPr/>
        </p:nvSpPr>
        <p:spPr>
          <a:xfrm>
            <a:off x="457200" y="428625"/>
            <a:ext cx="8229600" cy="1961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85" name="Google Shape;85;p13"/>
          <p:cNvSpPr txBox="1"/>
          <p:nvPr>
            <p:ph type="title"/>
          </p:nvPr>
        </p:nvSpPr>
        <p:spPr>
          <a:xfrm>
            <a:off x="821722" y="972475"/>
            <a:ext cx="3575100" cy="927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86" name="Google Shape;86;p13"/>
          <p:cNvSpPr/>
          <p:nvPr/>
        </p:nvSpPr>
        <p:spPr>
          <a:xfrm>
            <a:off x="910668" y="1899691"/>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87" name="Google Shape;87;p13"/>
          <p:cNvSpPr/>
          <p:nvPr>
            <p:ph idx="2" type="pic"/>
          </p:nvPr>
        </p:nvSpPr>
        <p:spPr>
          <a:xfrm>
            <a:off x="4762663" y="594484"/>
            <a:ext cx="3558300" cy="2158800"/>
          </a:xfrm>
          <a:prstGeom prst="rect">
            <a:avLst/>
          </a:prstGeom>
          <a:noFill/>
          <a:ln>
            <a:noFill/>
          </a:ln>
        </p:spPr>
      </p:sp>
      <p:sp>
        <p:nvSpPr>
          <p:cNvPr id="88" name="Google Shape;88;p13"/>
          <p:cNvSpPr txBox="1"/>
          <p:nvPr>
            <p:ph idx="1" type="body"/>
          </p:nvPr>
        </p:nvSpPr>
        <p:spPr>
          <a:xfrm>
            <a:off x="6894076" y="2757901"/>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89" name="Google Shape;89;p13"/>
          <p:cNvSpPr txBox="1"/>
          <p:nvPr>
            <p:ph idx="3" type="body"/>
          </p:nvPr>
        </p:nvSpPr>
        <p:spPr>
          <a:xfrm>
            <a:off x="457200" y="3069516"/>
            <a:ext cx="2523900" cy="16503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0" name="Google Shape;90;p13"/>
          <p:cNvSpPr txBox="1"/>
          <p:nvPr>
            <p:ph idx="4" type="body"/>
          </p:nvPr>
        </p:nvSpPr>
        <p:spPr>
          <a:xfrm>
            <a:off x="3310028" y="3063024"/>
            <a:ext cx="2523900" cy="16503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1" name="Google Shape;91;p13"/>
          <p:cNvSpPr txBox="1"/>
          <p:nvPr>
            <p:ph idx="5" type="body"/>
          </p:nvPr>
        </p:nvSpPr>
        <p:spPr>
          <a:xfrm>
            <a:off x="6162856" y="3064359"/>
            <a:ext cx="2523900" cy="16503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92" name="Google Shape;92;p1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93" name="Google Shape;93;p1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Triangle">
  <p:cSld name="Title and Text Triangle">
    <p:spTree>
      <p:nvGrpSpPr>
        <p:cNvPr id="94" name="Shape 94"/>
        <p:cNvGrpSpPr/>
        <p:nvPr/>
      </p:nvGrpSpPr>
      <p:grpSpPr>
        <a:xfrm>
          <a:off x="0" y="0"/>
          <a:ext cx="0" cy="0"/>
          <a:chOff x="0" y="0"/>
          <a:chExt cx="0" cy="0"/>
        </a:xfrm>
      </p:grpSpPr>
      <p:pic>
        <p:nvPicPr>
          <p:cNvPr id="95" name="Google Shape;95;p14"/>
          <p:cNvPicPr preferRelativeResize="0"/>
          <p:nvPr/>
        </p:nvPicPr>
        <p:blipFill rotWithShape="1">
          <a:blip r:embed="rId2">
            <a:alphaModFix/>
          </a:blip>
          <a:srcRect b="0" l="0" r="0" t="0"/>
          <a:stretch/>
        </p:blipFill>
        <p:spPr>
          <a:xfrm rot="5400000">
            <a:off x="-639641" y="639640"/>
            <a:ext cx="5143500" cy="3864219"/>
          </a:xfrm>
          <a:prstGeom prst="rect">
            <a:avLst/>
          </a:prstGeom>
          <a:noFill/>
          <a:ln>
            <a:noFill/>
          </a:ln>
        </p:spPr>
      </p:pic>
      <p:sp>
        <p:nvSpPr>
          <p:cNvPr id="96" name="Google Shape;96;p14"/>
          <p:cNvSpPr/>
          <p:nvPr/>
        </p:nvSpPr>
        <p:spPr>
          <a:xfrm rot="10800000">
            <a:off x="89" y="-5"/>
            <a:ext cx="3793800" cy="5143500"/>
          </a:xfrm>
          <a:prstGeom prst="rect">
            <a:avLst/>
          </a:prstGeom>
          <a:solidFill>
            <a:schemeClr val="dk2">
              <a:alpha val="69800"/>
            </a:schemeClr>
          </a:soli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sp>
        <p:nvSpPr>
          <p:cNvPr id="97" name="Google Shape;97;p14"/>
          <p:cNvSpPr/>
          <p:nvPr/>
        </p:nvSpPr>
        <p:spPr>
          <a:xfrm>
            <a:off x="1318845" y="0"/>
            <a:ext cx="7818452" cy="5143500"/>
          </a:xfrm>
          <a:custGeom>
            <a:rect b="b" l="l" r="r" t="t"/>
            <a:pathLst>
              <a:path extrusionOk="0" h="10287000" w="16204045">
                <a:moveTo>
                  <a:pt x="2" y="0"/>
                </a:moveTo>
                <a:lnTo>
                  <a:pt x="16204045" y="0"/>
                </a:lnTo>
                <a:lnTo>
                  <a:pt x="16204045" y="10287000"/>
                </a:lnTo>
                <a:lnTo>
                  <a:pt x="0" y="10287000"/>
                </a:lnTo>
                <a:lnTo>
                  <a:pt x="5143501" y="5143499"/>
                </a:lnTo>
                <a:close/>
              </a:path>
            </a:pathLst>
          </a:cu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2100" u="none" cap="none" strike="noStrike">
              <a:solidFill>
                <a:srgbClr val="0A091B"/>
              </a:solidFill>
              <a:latin typeface="Roboto"/>
              <a:ea typeface="Roboto"/>
              <a:cs typeface="Roboto"/>
              <a:sym typeface="Roboto"/>
            </a:endParaRPr>
          </a:p>
        </p:txBody>
      </p:sp>
      <p:sp>
        <p:nvSpPr>
          <p:cNvPr id="98" name="Google Shape;98;p14"/>
          <p:cNvSpPr txBox="1"/>
          <p:nvPr>
            <p:ph type="title"/>
          </p:nvPr>
        </p:nvSpPr>
        <p:spPr>
          <a:xfrm>
            <a:off x="4142509" y="709293"/>
            <a:ext cx="4682700" cy="5265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99" name="Google Shape;99;p14"/>
          <p:cNvSpPr/>
          <p:nvPr/>
        </p:nvSpPr>
        <p:spPr>
          <a:xfrm>
            <a:off x="4244340" y="1235761"/>
            <a:ext cx="778200" cy="1119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100" name="Google Shape;100;p14"/>
          <p:cNvSpPr txBox="1"/>
          <p:nvPr>
            <p:ph idx="1" type="body"/>
          </p:nvPr>
        </p:nvSpPr>
        <p:spPr>
          <a:xfrm>
            <a:off x="4142509" y="1628638"/>
            <a:ext cx="4682700" cy="28047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600"/>
              <a:buFont typeface="Noto Sans Symbols"/>
              <a:buNone/>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dk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dk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1" name="Google Shape;101;p1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Image and Bullets - Dark Blue">
  <p:cSld name="1_Image and Bullets - Dark Blue">
    <p:spTree>
      <p:nvGrpSpPr>
        <p:cNvPr id="102" name="Shape 102"/>
        <p:cNvGrpSpPr/>
        <p:nvPr/>
      </p:nvGrpSpPr>
      <p:grpSpPr>
        <a:xfrm>
          <a:off x="0" y="0"/>
          <a:ext cx="0" cy="0"/>
          <a:chOff x="0" y="0"/>
          <a:chExt cx="0" cy="0"/>
        </a:xfrm>
      </p:grpSpPr>
      <p:sp>
        <p:nvSpPr>
          <p:cNvPr id="103" name="Google Shape;103;p15"/>
          <p:cNvSpPr/>
          <p:nvPr/>
        </p:nvSpPr>
        <p:spPr>
          <a:xfrm>
            <a:off x="0" y="1240632"/>
            <a:ext cx="9144000" cy="27432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104" name="Google Shape;104;p15"/>
          <p:cNvSpPr txBox="1"/>
          <p:nvPr>
            <p:ph idx="1" type="body"/>
          </p:nvPr>
        </p:nvSpPr>
        <p:spPr>
          <a:xfrm>
            <a:off x="402011" y="1612107"/>
            <a:ext cx="8340000" cy="2000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400"/>
              <a:buFont typeface="Arial"/>
              <a:buNone/>
              <a:defRPr b="0" i="0" sz="24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5" name="Google Shape;105;p15"/>
          <p:cNvSpPr txBox="1"/>
          <p:nvPr>
            <p:ph idx="2" type="body"/>
          </p:nvPr>
        </p:nvSpPr>
        <p:spPr>
          <a:xfrm>
            <a:off x="0" y="398467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06" name="Google Shape;106;p1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07" name="Google Shape;107;p1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Circle">
  <p:cSld name="Title and Image Circle">
    <p:spTree>
      <p:nvGrpSpPr>
        <p:cNvPr id="108" name="Shape 108"/>
        <p:cNvGrpSpPr/>
        <p:nvPr/>
      </p:nvGrpSpPr>
      <p:grpSpPr>
        <a:xfrm>
          <a:off x="0" y="0"/>
          <a:ext cx="0" cy="0"/>
          <a:chOff x="0" y="0"/>
          <a:chExt cx="0" cy="0"/>
        </a:xfrm>
      </p:grpSpPr>
      <p:sp>
        <p:nvSpPr>
          <p:cNvPr id="109" name="Google Shape;109;p16"/>
          <p:cNvSpPr/>
          <p:nvPr/>
        </p:nvSpPr>
        <p:spPr>
          <a:xfrm>
            <a:off x="0" y="1338056"/>
            <a:ext cx="9144000" cy="2467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Source Serif Pro"/>
              <a:ea typeface="Source Serif Pro"/>
              <a:cs typeface="Source Serif Pro"/>
              <a:sym typeface="Source Serif Pro"/>
            </a:endParaRPr>
          </a:p>
        </p:txBody>
      </p:sp>
      <p:sp>
        <p:nvSpPr>
          <p:cNvPr id="110" name="Google Shape;110;p16"/>
          <p:cNvSpPr/>
          <p:nvPr/>
        </p:nvSpPr>
        <p:spPr>
          <a:xfrm>
            <a:off x="3822954" y="2421798"/>
            <a:ext cx="778200" cy="103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111" name="Google Shape;111;p16"/>
          <p:cNvSpPr txBox="1"/>
          <p:nvPr>
            <p:ph type="title"/>
          </p:nvPr>
        </p:nvSpPr>
        <p:spPr>
          <a:xfrm>
            <a:off x="3733748" y="1840927"/>
            <a:ext cx="4953000" cy="5790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2" name="Google Shape;112;p16"/>
          <p:cNvSpPr txBox="1"/>
          <p:nvPr>
            <p:ph idx="1" type="body"/>
          </p:nvPr>
        </p:nvSpPr>
        <p:spPr>
          <a:xfrm>
            <a:off x="3733749" y="2723542"/>
            <a:ext cx="4953000" cy="737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400"/>
              <a:buFont typeface="Arial"/>
              <a:buNone/>
              <a:defRPr b="0" i="0" sz="14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13" name="Google Shape;113;p16"/>
          <p:cNvSpPr/>
          <p:nvPr>
            <p:ph idx="2" type="pic"/>
          </p:nvPr>
        </p:nvSpPr>
        <p:spPr>
          <a:xfrm>
            <a:off x="457200" y="1162075"/>
            <a:ext cx="2819400" cy="2819400"/>
          </a:xfrm>
          <a:prstGeom prst="rect">
            <a:avLst/>
          </a:prstGeom>
          <a:noFill/>
          <a:ln>
            <a:noFill/>
          </a:ln>
        </p:spPr>
      </p:sp>
      <p:sp>
        <p:nvSpPr>
          <p:cNvPr id="114" name="Google Shape;114;p16"/>
          <p:cNvSpPr txBox="1"/>
          <p:nvPr>
            <p:ph idx="3" type="body"/>
          </p:nvPr>
        </p:nvSpPr>
        <p:spPr>
          <a:xfrm>
            <a:off x="1153476" y="4057377"/>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15" name="Google Shape;115;p1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16" name="Google Shape;116;p1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2 Images">
  <p:cSld name="Bullets and 2 Images">
    <p:spTree>
      <p:nvGrpSpPr>
        <p:cNvPr id="117" name="Shape 117"/>
        <p:cNvGrpSpPr/>
        <p:nvPr/>
      </p:nvGrpSpPr>
      <p:grpSpPr>
        <a:xfrm>
          <a:off x="0" y="0"/>
          <a:ext cx="0" cy="0"/>
          <a:chOff x="0" y="0"/>
          <a:chExt cx="0" cy="0"/>
        </a:xfrm>
      </p:grpSpPr>
      <p:sp>
        <p:nvSpPr>
          <p:cNvPr id="118" name="Google Shape;118;p17"/>
          <p:cNvSpPr/>
          <p:nvPr/>
        </p:nvSpPr>
        <p:spPr>
          <a:xfrm>
            <a:off x="0" y="1"/>
            <a:ext cx="4268400" cy="26859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19" name="Google Shape;119;p17"/>
          <p:cNvSpPr txBox="1"/>
          <p:nvPr>
            <p:ph type="title"/>
          </p:nvPr>
        </p:nvSpPr>
        <p:spPr>
          <a:xfrm>
            <a:off x="339437" y="509214"/>
            <a:ext cx="3588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20" name="Google Shape;120;p17"/>
          <p:cNvSpPr/>
          <p:nvPr/>
        </p:nvSpPr>
        <p:spPr>
          <a:xfrm>
            <a:off x="426720" y="1018847"/>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121" name="Google Shape;121;p17"/>
          <p:cNvSpPr txBox="1"/>
          <p:nvPr>
            <p:ph idx="1" type="body"/>
          </p:nvPr>
        </p:nvSpPr>
        <p:spPr>
          <a:xfrm>
            <a:off x="339436" y="1378656"/>
            <a:ext cx="3588300" cy="737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600"/>
              <a:buFont typeface="Arial"/>
              <a:buNone/>
              <a:defRPr b="0"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2" name="Google Shape;122;p17"/>
          <p:cNvSpPr txBox="1"/>
          <p:nvPr>
            <p:ph idx="2" type="body"/>
          </p:nvPr>
        </p:nvSpPr>
        <p:spPr>
          <a:xfrm>
            <a:off x="4572000" y="3110345"/>
            <a:ext cx="4268700" cy="16140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3" name="Google Shape;123;p17"/>
          <p:cNvSpPr/>
          <p:nvPr>
            <p:ph idx="3" type="pic"/>
          </p:nvPr>
        </p:nvSpPr>
        <p:spPr>
          <a:xfrm>
            <a:off x="4268391" y="0"/>
            <a:ext cx="4875600" cy="2685900"/>
          </a:xfrm>
          <a:prstGeom prst="rect">
            <a:avLst/>
          </a:prstGeom>
          <a:noFill/>
          <a:ln>
            <a:noFill/>
          </a:ln>
        </p:spPr>
      </p:sp>
      <p:sp>
        <p:nvSpPr>
          <p:cNvPr id="124" name="Google Shape;124;p17"/>
          <p:cNvSpPr txBox="1"/>
          <p:nvPr>
            <p:ph idx="4" type="body"/>
          </p:nvPr>
        </p:nvSpPr>
        <p:spPr>
          <a:xfrm>
            <a:off x="7413828" y="2686050"/>
            <a:ext cx="1426800" cy="2058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5" name="Google Shape;125;p17"/>
          <p:cNvSpPr/>
          <p:nvPr>
            <p:ph idx="5" type="pic"/>
          </p:nvPr>
        </p:nvSpPr>
        <p:spPr>
          <a:xfrm>
            <a:off x="6928" y="2686050"/>
            <a:ext cx="4268400" cy="2457300"/>
          </a:xfrm>
          <a:prstGeom prst="rect">
            <a:avLst/>
          </a:prstGeom>
          <a:noFill/>
          <a:ln>
            <a:noFill/>
          </a:ln>
        </p:spPr>
      </p:sp>
      <p:sp>
        <p:nvSpPr>
          <p:cNvPr id="126" name="Google Shape;126;p17"/>
          <p:cNvSpPr txBox="1"/>
          <p:nvPr>
            <p:ph idx="6" type="body"/>
          </p:nvPr>
        </p:nvSpPr>
        <p:spPr>
          <a:xfrm>
            <a:off x="4275318" y="4860168"/>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27" name="Google Shape;127;p1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28" name="Google Shape;128;p1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ight Blue">
  <p:cSld name="Image and Bullets - Light Blue">
    <p:spTree>
      <p:nvGrpSpPr>
        <p:cNvPr id="129" name="Shape 129"/>
        <p:cNvGrpSpPr/>
        <p:nvPr/>
      </p:nvGrpSpPr>
      <p:grpSpPr>
        <a:xfrm>
          <a:off x="0" y="0"/>
          <a:ext cx="0" cy="0"/>
          <a:chOff x="0" y="0"/>
          <a:chExt cx="0" cy="0"/>
        </a:xfrm>
      </p:grpSpPr>
      <p:sp>
        <p:nvSpPr>
          <p:cNvPr id="130" name="Google Shape;130;p18"/>
          <p:cNvSpPr/>
          <p:nvPr/>
        </p:nvSpPr>
        <p:spPr>
          <a:xfrm>
            <a:off x="5651016" y="455556"/>
            <a:ext cx="3492900" cy="3093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31" name="Google Shape;131;p18"/>
          <p:cNvSpPr txBox="1"/>
          <p:nvPr>
            <p:ph type="title"/>
          </p:nvPr>
        </p:nvSpPr>
        <p:spPr>
          <a:xfrm>
            <a:off x="533920" y="455555"/>
            <a:ext cx="45810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32" name="Google Shape;132;p18"/>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33" name="Google Shape;133;p18"/>
          <p:cNvSpPr txBox="1"/>
          <p:nvPr>
            <p:ph idx="1" type="body"/>
          </p:nvPr>
        </p:nvSpPr>
        <p:spPr>
          <a:xfrm>
            <a:off x="542925" y="1430584"/>
            <a:ext cx="3571800" cy="3134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4" name="Google Shape;134;p18"/>
          <p:cNvSpPr/>
          <p:nvPr>
            <p:ph idx="2" type="pic"/>
          </p:nvPr>
        </p:nvSpPr>
        <p:spPr>
          <a:xfrm>
            <a:off x="4572000" y="1430584"/>
            <a:ext cx="4114800" cy="3134400"/>
          </a:xfrm>
          <a:prstGeom prst="rect">
            <a:avLst/>
          </a:prstGeom>
          <a:noFill/>
          <a:ln>
            <a:noFill/>
          </a:ln>
        </p:spPr>
      </p:sp>
      <p:sp>
        <p:nvSpPr>
          <p:cNvPr id="135" name="Google Shape;135;p18"/>
          <p:cNvSpPr txBox="1"/>
          <p:nvPr>
            <p:ph idx="3"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36" name="Google Shape;136;p1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37" name="Google Shape;137;p1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Dark Blue">
  <p:cSld name="Image and Bullets - Dark Blue">
    <p:spTree>
      <p:nvGrpSpPr>
        <p:cNvPr id="138" name="Shape 138"/>
        <p:cNvGrpSpPr/>
        <p:nvPr/>
      </p:nvGrpSpPr>
      <p:grpSpPr>
        <a:xfrm>
          <a:off x="0" y="0"/>
          <a:ext cx="0" cy="0"/>
          <a:chOff x="0" y="0"/>
          <a:chExt cx="0" cy="0"/>
        </a:xfrm>
      </p:grpSpPr>
      <p:sp>
        <p:nvSpPr>
          <p:cNvPr id="139" name="Google Shape;139;p1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40" name="Google Shape;140;p19"/>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41" name="Google Shape;141;p19"/>
          <p:cNvSpPr/>
          <p:nvPr/>
        </p:nvSpPr>
        <p:spPr>
          <a:xfrm>
            <a:off x="4572000" y="1426369"/>
            <a:ext cx="4572000" cy="27432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142" name="Google Shape;142;p19"/>
          <p:cNvSpPr/>
          <p:nvPr>
            <p:ph idx="2" type="pic"/>
          </p:nvPr>
        </p:nvSpPr>
        <p:spPr>
          <a:xfrm>
            <a:off x="0" y="1426369"/>
            <a:ext cx="4572000" cy="2743200"/>
          </a:xfrm>
          <a:prstGeom prst="rect">
            <a:avLst/>
          </a:prstGeom>
          <a:noFill/>
          <a:ln>
            <a:noFill/>
          </a:ln>
        </p:spPr>
      </p:sp>
      <p:sp>
        <p:nvSpPr>
          <p:cNvPr id="143" name="Google Shape;143;p19"/>
          <p:cNvSpPr txBox="1"/>
          <p:nvPr>
            <p:ph idx="1" type="body"/>
          </p:nvPr>
        </p:nvSpPr>
        <p:spPr>
          <a:xfrm>
            <a:off x="0" y="41695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4" name="Google Shape;144;p19"/>
          <p:cNvSpPr txBox="1"/>
          <p:nvPr>
            <p:ph idx="3" type="body"/>
          </p:nvPr>
        </p:nvSpPr>
        <p:spPr>
          <a:xfrm>
            <a:off x="5019675" y="1797844"/>
            <a:ext cx="3676800" cy="20004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1600"/>
              <a:buFont typeface="Arial"/>
              <a:buNone/>
              <a:defRPr b="0"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45" name="Google Shape;145;p1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46" name="Google Shape;146;p1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Quote">
  <p:cSld name="Big Image and Quote">
    <p:spTree>
      <p:nvGrpSpPr>
        <p:cNvPr id="147" name="Shape 147"/>
        <p:cNvGrpSpPr/>
        <p:nvPr/>
      </p:nvGrpSpPr>
      <p:grpSpPr>
        <a:xfrm>
          <a:off x="0" y="0"/>
          <a:ext cx="0" cy="0"/>
          <a:chOff x="0" y="0"/>
          <a:chExt cx="0" cy="0"/>
        </a:xfrm>
      </p:grpSpPr>
      <p:sp>
        <p:nvSpPr>
          <p:cNvPr id="148" name="Google Shape;148;p20"/>
          <p:cNvSpPr/>
          <p:nvPr/>
        </p:nvSpPr>
        <p:spPr>
          <a:xfrm>
            <a:off x="1" y="-2"/>
            <a:ext cx="3122700" cy="51435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Source Serif Pro"/>
              <a:ea typeface="Source Serif Pro"/>
              <a:cs typeface="Source Serif Pro"/>
              <a:sym typeface="Source Serif Pro"/>
            </a:endParaRPr>
          </a:p>
        </p:txBody>
      </p:sp>
      <p:sp>
        <p:nvSpPr>
          <p:cNvPr id="149" name="Google Shape;149;p20"/>
          <p:cNvSpPr/>
          <p:nvPr>
            <p:ph idx="2" type="pic"/>
          </p:nvPr>
        </p:nvSpPr>
        <p:spPr>
          <a:xfrm>
            <a:off x="857251" y="1248603"/>
            <a:ext cx="4531200" cy="2646300"/>
          </a:xfrm>
          <a:prstGeom prst="rect">
            <a:avLst/>
          </a:prstGeom>
          <a:noFill/>
          <a:ln>
            <a:noFill/>
          </a:ln>
        </p:spPr>
      </p:sp>
      <p:sp>
        <p:nvSpPr>
          <p:cNvPr id="150" name="Google Shape;150;p20"/>
          <p:cNvSpPr txBox="1"/>
          <p:nvPr>
            <p:ph idx="1" type="body"/>
          </p:nvPr>
        </p:nvSpPr>
        <p:spPr>
          <a:xfrm>
            <a:off x="857251" y="39087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descr="Quotation marks" id="151" name="Google Shape;151;p20"/>
          <p:cNvSpPr/>
          <p:nvPr/>
        </p:nvSpPr>
        <p:spPr>
          <a:xfrm>
            <a:off x="7095297" y="1629793"/>
            <a:ext cx="339419" cy="288112"/>
          </a:xfrm>
          <a:custGeom>
            <a:rect b="b" l="l" r="r" t="t"/>
            <a:pathLst>
              <a:path extrusionOk="0" h="642" w="759">
                <a:moveTo>
                  <a:pt x="350" y="379"/>
                </a:moveTo>
                <a:lnTo>
                  <a:pt x="350" y="554"/>
                </a:lnTo>
                <a:cubicBezTo>
                  <a:pt x="350" y="602"/>
                  <a:pt x="311" y="641"/>
                  <a:pt x="263" y="641"/>
                </a:cubicBezTo>
                <a:lnTo>
                  <a:pt x="88" y="641"/>
                </a:lnTo>
                <a:cubicBezTo>
                  <a:pt x="39" y="641"/>
                  <a:pt x="0" y="602"/>
                  <a:pt x="0" y="554"/>
                </a:cubicBezTo>
                <a:lnTo>
                  <a:pt x="0" y="233"/>
                </a:lnTo>
                <a:cubicBezTo>
                  <a:pt x="0" y="105"/>
                  <a:pt x="105" y="0"/>
                  <a:pt x="233" y="0"/>
                </a:cubicBezTo>
                <a:lnTo>
                  <a:pt x="263" y="0"/>
                </a:lnTo>
                <a:cubicBezTo>
                  <a:pt x="279" y="0"/>
                  <a:pt x="292" y="13"/>
                  <a:pt x="292" y="29"/>
                </a:cubicBezTo>
                <a:lnTo>
                  <a:pt x="292" y="87"/>
                </a:lnTo>
                <a:cubicBezTo>
                  <a:pt x="292" y="103"/>
                  <a:pt x="279" y="116"/>
                  <a:pt x="263" y="116"/>
                </a:cubicBezTo>
                <a:lnTo>
                  <a:pt x="233" y="116"/>
                </a:lnTo>
                <a:cubicBezTo>
                  <a:pt x="169" y="116"/>
                  <a:pt x="117" y="169"/>
                  <a:pt x="117" y="233"/>
                </a:cubicBezTo>
                <a:lnTo>
                  <a:pt x="117" y="248"/>
                </a:lnTo>
                <a:cubicBezTo>
                  <a:pt x="117" y="272"/>
                  <a:pt x="136" y="291"/>
                  <a:pt x="161" y="291"/>
                </a:cubicBezTo>
                <a:lnTo>
                  <a:pt x="263" y="291"/>
                </a:lnTo>
                <a:cubicBezTo>
                  <a:pt x="311" y="291"/>
                  <a:pt x="350" y="330"/>
                  <a:pt x="350" y="379"/>
                </a:cubicBezTo>
                <a:close/>
                <a:moveTo>
                  <a:pt x="758" y="379"/>
                </a:moveTo>
                <a:lnTo>
                  <a:pt x="758" y="554"/>
                </a:lnTo>
                <a:cubicBezTo>
                  <a:pt x="758" y="602"/>
                  <a:pt x="719" y="641"/>
                  <a:pt x="671" y="641"/>
                </a:cubicBezTo>
                <a:lnTo>
                  <a:pt x="496" y="641"/>
                </a:lnTo>
                <a:cubicBezTo>
                  <a:pt x="447" y="641"/>
                  <a:pt x="408" y="602"/>
                  <a:pt x="408" y="554"/>
                </a:cubicBezTo>
                <a:lnTo>
                  <a:pt x="408" y="233"/>
                </a:lnTo>
                <a:cubicBezTo>
                  <a:pt x="408" y="105"/>
                  <a:pt x="513" y="0"/>
                  <a:pt x="642" y="0"/>
                </a:cubicBezTo>
                <a:lnTo>
                  <a:pt x="671" y="0"/>
                </a:lnTo>
                <a:cubicBezTo>
                  <a:pt x="687" y="0"/>
                  <a:pt x="700" y="13"/>
                  <a:pt x="700" y="29"/>
                </a:cubicBezTo>
                <a:lnTo>
                  <a:pt x="700" y="87"/>
                </a:lnTo>
                <a:cubicBezTo>
                  <a:pt x="700" y="103"/>
                  <a:pt x="687" y="116"/>
                  <a:pt x="671" y="116"/>
                </a:cubicBezTo>
                <a:lnTo>
                  <a:pt x="642" y="116"/>
                </a:lnTo>
                <a:cubicBezTo>
                  <a:pt x="577" y="116"/>
                  <a:pt x="525" y="169"/>
                  <a:pt x="525" y="233"/>
                </a:cubicBezTo>
                <a:lnTo>
                  <a:pt x="525" y="248"/>
                </a:lnTo>
                <a:cubicBezTo>
                  <a:pt x="525" y="272"/>
                  <a:pt x="545" y="291"/>
                  <a:pt x="569" y="291"/>
                </a:cubicBezTo>
                <a:lnTo>
                  <a:pt x="671" y="291"/>
                </a:lnTo>
                <a:cubicBezTo>
                  <a:pt x="719" y="291"/>
                  <a:pt x="758" y="330"/>
                  <a:pt x="758" y="379"/>
                </a:cubicBezTo>
                <a:close/>
              </a:path>
            </a:pathLst>
          </a:custGeom>
          <a:solidFill>
            <a:schemeClr val="lt2"/>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1350"/>
              <a:buFont typeface="Times New Roman"/>
              <a:buNone/>
            </a:pPr>
            <a:r>
              <a:t/>
            </a:r>
            <a:endParaRPr b="0" i="0" sz="1350" u="none" cap="none" strike="noStrike">
              <a:solidFill>
                <a:srgbClr val="E2BC00"/>
              </a:solidFill>
              <a:latin typeface="Source Serif Pro"/>
              <a:ea typeface="Source Serif Pro"/>
              <a:cs typeface="Source Serif Pro"/>
              <a:sym typeface="Source Serif Pro"/>
            </a:endParaRPr>
          </a:p>
        </p:txBody>
      </p:sp>
      <p:sp>
        <p:nvSpPr>
          <p:cNvPr id="152" name="Google Shape;152;p20"/>
          <p:cNvSpPr txBox="1"/>
          <p:nvPr>
            <p:ph idx="3" type="body"/>
          </p:nvPr>
        </p:nvSpPr>
        <p:spPr>
          <a:xfrm>
            <a:off x="6038633" y="2149100"/>
            <a:ext cx="2452800" cy="136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3" name="Google Shape;153;p20"/>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ullets">
  <p:cSld name="TItle and Bullets">
    <p:spTree>
      <p:nvGrpSpPr>
        <p:cNvPr id="12" name="Shape 12"/>
        <p:cNvGrpSpPr/>
        <p:nvPr/>
      </p:nvGrpSpPr>
      <p:grpSpPr>
        <a:xfrm>
          <a:off x="0" y="0"/>
          <a:ext cx="0" cy="0"/>
          <a:chOff x="0" y="0"/>
          <a:chExt cx="0" cy="0"/>
        </a:xfrm>
      </p:grpSpPr>
      <p:sp>
        <p:nvSpPr>
          <p:cNvPr id="13" name="Google Shape;13;p3"/>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4" name="Google Shape;14;p3"/>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 name="Google Shape;15;p3"/>
          <p:cNvSpPr txBox="1"/>
          <p:nvPr>
            <p:ph idx="1" type="body"/>
          </p:nvPr>
        </p:nvSpPr>
        <p:spPr>
          <a:xfrm>
            <a:off x="533919" y="1390650"/>
            <a:ext cx="8085300" cy="30777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16" name="Google Shape;16;p3"/>
          <p:cNvPicPr preferRelativeResize="0"/>
          <p:nvPr/>
        </p:nvPicPr>
        <p:blipFill rotWithShape="1">
          <a:blip r:embed="rId2">
            <a:alphaModFix amt="50000"/>
          </a:blip>
          <a:srcRect b="27019" l="12472" r="12906" t="27463"/>
          <a:stretch/>
        </p:blipFill>
        <p:spPr>
          <a:xfrm>
            <a:off x="522712" y="4805340"/>
            <a:ext cx="1033029" cy="285871"/>
          </a:xfrm>
          <a:prstGeom prst="rect">
            <a:avLst/>
          </a:prstGeom>
          <a:noFill/>
          <a:ln>
            <a:noFill/>
          </a:ln>
        </p:spPr>
      </p:pic>
      <p:sp>
        <p:nvSpPr>
          <p:cNvPr id="17" name="Google Shape;17;p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Quote and Image">
  <p:cSld name="Big Quote and Image">
    <p:spTree>
      <p:nvGrpSpPr>
        <p:cNvPr id="154" name="Shape 154"/>
        <p:cNvGrpSpPr/>
        <p:nvPr/>
      </p:nvGrpSpPr>
      <p:grpSpPr>
        <a:xfrm>
          <a:off x="0" y="0"/>
          <a:ext cx="0" cy="0"/>
          <a:chOff x="0" y="0"/>
          <a:chExt cx="0" cy="0"/>
        </a:xfrm>
      </p:grpSpPr>
      <p:sp>
        <p:nvSpPr>
          <p:cNvPr id="155" name="Google Shape;155;p21"/>
          <p:cNvSpPr/>
          <p:nvPr/>
        </p:nvSpPr>
        <p:spPr>
          <a:xfrm>
            <a:off x="279796" y="285751"/>
            <a:ext cx="8584500" cy="4572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6" name="Google Shape;156;p21"/>
          <p:cNvSpPr/>
          <p:nvPr/>
        </p:nvSpPr>
        <p:spPr>
          <a:xfrm>
            <a:off x="5188702" y="1056529"/>
            <a:ext cx="3019500" cy="30303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chemeClr val="dk2"/>
              </a:solidFill>
              <a:latin typeface="Source Sans Pro"/>
              <a:ea typeface="Source Sans Pro"/>
              <a:cs typeface="Source Sans Pro"/>
              <a:sym typeface="Source Sans Pro"/>
            </a:endParaRPr>
          </a:p>
        </p:txBody>
      </p:sp>
      <p:sp>
        <p:nvSpPr>
          <p:cNvPr id="157" name="Google Shape;157;p21"/>
          <p:cNvSpPr/>
          <p:nvPr/>
        </p:nvSpPr>
        <p:spPr>
          <a:xfrm>
            <a:off x="1416326" y="1543050"/>
            <a:ext cx="4254000" cy="20574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58" name="Google Shape;158;p21"/>
          <p:cNvSpPr txBox="1"/>
          <p:nvPr>
            <p:ph idx="1" type="body"/>
          </p:nvPr>
        </p:nvSpPr>
        <p:spPr>
          <a:xfrm>
            <a:off x="1880255" y="1925782"/>
            <a:ext cx="3308400" cy="1329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1"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59" name="Google Shape;159;p21"/>
          <p:cNvSpPr/>
          <p:nvPr>
            <p:ph idx="2" type="pic"/>
          </p:nvPr>
        </p:nvSpPr>
        <p:spPr>
          <a:xfrm>
            <a:off x="5670273" y="1543050"/>
            <a:ext cx="2057400" cy="2057400"/>
          </a:xfrm>
          <a:prstGeom prst="rect">
            <a:avLst/>
          </a:prstGeom>
          <a:noFill/>
          <a:ln>
            <a:noFill/>
          </a:ln>
        </p:spPr>
      </p:sp>
      <p:sp>
        <p:nvSpPr>
          <p:cNvPr id="160" name="Google Shape;160;p21"/>
          <p:cNvSpPr txBox="1"/>
          <p:nvPr>
            <p:ph idx="3" type="body"/>
          </p:nvPr>
        </p:nvSpPr>
        <p:spPr>
          <a:xfrm>
            <a:off x="6300877" y="3607377"/>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1" name="Google Shape;161;p2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Bullets">
  <p:cSld name="4 Items and Bullets">
    <p:spTree>
      <p:nvGrpSpPr>
        <p:cNvPr id="162" name="Shape 162"/>
        <p:cNvGrpSpPr/>
        <p:nvPr/>
      </p:nvGrpSpPr>
      <p:grpSpPr>
        <a:xfrm>
          <a:off x="0" y="0"/>
          <a:ext cx="0" cy="0"/>
          <a:chOff x="0" y="0"/>
          <a:chExt cx="0" cy="0"/>
        </a:xfrm>
      </p:grpSpPr>
      <p:sp>
        <p:nvSpPr>
          <p:cNvPr id="163" name="Google Shape;163;p22"/>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64" name="Google Shape;164;p22"/>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65" name="Google Shape;165;p22"/>
          <p:cNvSpPr/>
          <p:nvPr/>
        </p:nvSpPr>
        <p:spPr>
          <a:xfrm>
            <a:off x="0" y="2479986"/>
            <a:ext cx="9144000" cy="26937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350"/>
              <a:buFont typeface="Tahoma"/>
              <a:buNone/>
            </a:pPr>
            <a:r>
              <a:t/>
            </a:r>
            <a:endParaRPr b="0" i="0" sz="1350" u="none" cap="none" strike="noStrike">
              <a:solidFill>
                <a:schemeClr val="lt1"/>
              </a:solidFill>
              <a:latin typeface="Source Serif Pro"/>
              <a:ea typeface="Source Serif Pro"/>
              <a:cs typeface="Source Serif Pro"/>
              <a:sym typeface="Source Serif Pro"/>
            </a:endParaRPr>
          </a:p>
        </p:txBody>
      </p:sp>
      <p:sp>
        <p:nvSpPr>
          <p:cNvPr id="166" name="Google Shape;166;p22"/>
          <p:cNvSpPr/>
          <p:nvPr>
            <p:ph idx="2" type="pic"/>
          </p:nvPr>
        </p:nvSpPr>
        <p:spPr>
          <a:xfrm>
            <a:off x="533919" y="1559292"/>
            <a:ext cx="1687200" cy="1665300"/>
          </a:xfrm>
          <a:prstGeom prst="ellipse">
            <a:avLst/>
          </a:prstGeom>
          <a:noFill/>
          <a:ln>
            <a:noFill/>
          </a:ln>
        </p:spPr>
      </p:sp>
      <p:sp>
        <p:nvSpPr>
          <p:cNvPr id="167" name="Google Shape;167;p22"/>
          <p:cNvSpPr txBox="1"/>
          <p:nvPr>
            <p:ph idx="1" type="body"/>
          </p:nvPr>
        </p:nvSpPr>
        <p:spPr>
          <a:xfrm>
            <a:off x="664163" y="3239365"/>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8" name="Google Shape;168;p22"/>
          <p:cNvSpPr txBox="1"/>
          <p:nvPr>
            <p:ph idx="3" type="body"/>
          </p:nvPr>
        </p:nvSpPr>
        <p:spPr>
          <a:xfrm>
            <a:off x="537750" y="358399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292100" lvl="2" marL="1371600" marR="0" rtl="0" algn="l">
              <a:lnSpc>
                <a:spcPct val="90000"/>
              </a:lnSpc>
              <a:spcBef>
                <a:spcPts val="375"/>
              </a:spcBef>
              <a:spcAft>
                <a:spcPts val="0"/>
              </a:spcAft>
              <a:buClr>
                <a:schemeClr val="lt1"/>
              </a:buClr>
              <a:buSzPts val="1000"/>
              <a:buFont typeface="Arial"/>
              <a:buChar char="•"/>
              <a:defRPr b="0" i="0" sz="1000" u="none" cap="none" strike="noStrike">
                <a:solidFill>
                  <a:schemeClr val="lt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69" name="Google Shape;169;p22"/>
          <p:cNvSpPr/>
          <p:nvPr>
            <p:ph idx="4" type="pic"/>
          </p:nvPr>
        </p:nvSpPr>
        <p:spPr>
          <a:xfrm>
            <a:off x="2683807" y="1574012"/>
            <a:ext cx="1687200" cy="1665300"/>
          </a:xfrm>
          <a:prstGeom prst="ellipse">
            <a:avLst/>
          </a:prstGeom>
          <a:noFill/>
          <a:ln>
            <a:noFill/>
          </a:ln>
        </p:spPr>
      </p:sp>
      <p:sp>
        <p:nvSpPr>
          <p:cNvPr id="170" name="Google Shape;170;p22"/>
          <p:cNvSpPr txBox="1"/>
          <p:nvPr>
            <p:ph idx="5" type="body"/>
          </p:nvPr>
        </p:nvSpPr>
        <p:spPr>
          <a:xfrm>
            <a:off x="2812135" y="3245850"/>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1" name="Google Shape;171;p22"/>
          <p:cNvSpPr txBox="1"/>
          <p:nvPr>
            <p:ph idx="6" type="body"/>
          </p:nvPr>
        </p:nvSpPr>
        <p:spPr>
          <a:xfrm>
            <a:off x="2683807"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2" name="Google Shape;172;p22"/>
          <p:cNvSpPr/>
          <p:nvPr>
            <p:ph idx="7" type="pic"/>
          </p:nvPr>
        </p:nvSpPr>
        <p:spPr>
          <a:xfrm>
            <a:off x="4796130" y="1574012"/>
            <a:ext cx="1687200" cy="1665300"/>
          </a:xfrm>
          <a:prstGeom prst="ellipse">
            <a:avLst/>
          </a:prstGeom>
          <a:noFill/>
          <a:ln>
            <a:noFill/>
          </a:ln>
        </p:spPr>
      </p:sp>
      <p:sp>
        <p:nvSpPr>
          <p:cNvPr id="173" name="Google Shape;173;p22"/>
          <p:cNvSpPr txBox="1"/>
          <p:nvPr>
            <p:ph idx="8" type="body"/>
          </p:nvPr>
        </p:nvSpPr>
        <p:spPr>
          <a:xfrm>
            <a:off x="4926374" y="324351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4" name="Google Shape;174;p22"/>
          <p:cNvSpPr txBox="1"/>
          <p:nvPr>
            <p:ph idx="9" type="body"/>
          </p:nvPr>
        </p:nvSpPr>
        <p:spPr>
          <a:xfrm>
            <a:off x="4799963" y="3598717"/>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5" name="Google Shape;175;p22"/>
          <p:cNvSpPr/>
          <p:nvPr>
            <p:ph idx="13" type="pic"/>
          </p:nvPr>
        </p:nvSpPr>
        <p:spPr>
          <a:xfrm>
            <a:off x="6933252" y="1559292"/>
            <a:ext cx="1687200" cy="1665300"/>
          </a:xfrm>
          <a:prstGeom prst="ellipse">
            <a:avLst/>
          </a:prstGeom>
          <a:noFill/>
          <a:ln>
            <a:noFill/>
          </a:ln>
        </p:spPr>
      </p:sp>
      <p:sp>
        <p:nvSpPr>
          <p:cNvPr id="176" name="Google Shape;176;p22"/>
          <p:cNvSpPr txBox="1"/>
          <p:nvPr>
            <p:ph idx="14" type="body"/>
          </p:nvPr>
        </p:nvSpPr>
        <p:spPr>
          <a:xfrm>
            <a:off x="7063496" y="32299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7" name="Google Shape;177;p22"/>
          <p:cNvSpPr txBox="1"/>
          <p:nvPr>
            <p:ph idx="15" type="body"/>
          </p:nvPr>
        </p:nvSpPr>
        <p:spPr>
          <a:xfrm>
            <a:off x="6935168" y="3583996"/>
            <a:ext cx="1683600" cy="1143000"/>
          </a:xfrm>
          <a:prstGeom prst="rect">
            <a:avLst/>
          </a:prstGeom>
          <a:noFill/>
          <a:ln>
            <a:noFill/>
          </a:ln>
        </p:spPr>
        <p:txBody>
          <a:bodyPr anchorCtr="0" anchor="t" bIns="45700" lIns="91425" spcFirstLastPara="1" rIns="91425" wrap="square" tIns="45700">
            <a:noAutofit/>
          </a:bodyPr>
          <a:lstStyle>
            <a:lvl1pPr indent="-292100" lvl="0" marL="457200" marR="0" rtl="0" algn="l">
              <a:lnSpc>
                <a:spcPct val="90000"/>
              </a:lnSpc>
              <a:spcBef>
                <a:spcPts val="750"/>
              </a:spcBef>
              <a:spcAft>
                <a:spcPts val="0"/>
              </a:spcAft>
              <a:buClr>
                <a:srgbClr val="69ACE5"/>
              </a:buClr>
              <a:buSzPts val="1000"/>
              <a:buFont typeface="Noto Sans Symbols"/>
              <a:buChar char="▪"/>
              <a:defRPr b="0" i="0" sz="1000" u="none" cap="none" strike="noStrike">
                <a:solidFill>
                  <a:schemeClr val="lt1"/>
                </a:solidFill>
                <a:latin typeface="Tahoma"/>
                <a:ea typeface="Tahoma"/>
                <a:cs typeface="Tahoma"/>
                <a:sym typeface="Tahoma"/>
              </a:defRPr>
            </a:lvl1pPr>
            <a:lvl2pPr indent="-292100" lvl="1" marL="914400" marR="0" rtl="0" algn="l">
              <a:lnSpc>
                <a:spcPct val="90000"/>
              </a:lnSpc>
              <a:spcBef>
                <a:spcPts val="375"/>
              </a:spcBef>
              <a:spcAft>
                <a:spcPts val="0"/>
              </a:spcAft>
              <a:buClr>
                <a:schemeClr val="lt2"/>
              </a:buClr>
              <a:buSzPts val="1000"/>
              <a:buFont typeface="Courier New"/>
              <a:buChar char="o"/>
              <a:defRPr b="0" i="0" sz="1000" u="none" cap="none" strike="noStrike">
                <a:solidFill>
                  <a:schemeClr val="lt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78" name="Google Shape;178;p2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ight Blue Callout">
  <p:cSld name="Light Blue Callout">
    <p:bg>
      <p:bgPr>
        <a:solidFill>
          <a:schemeClr val="lt2"/>
        </a:solidFill>
      </p:bgPr>
    </p:bg>
    <p:spTree>
      <p:nvGrpSpPr>
        <p:cNvPr id="179" name="Shape 179"/>
        <p:cNvGrpSpPr/>
        <p:nvPr/>
      </p:nvGrpSpPr>
      <p:grpSpPr>
        <a:xfrm>
          <a:off x="0" y="0"/>
          <a:ext cx="0" cy="0"/>
          <a:chOff x="0" y="0"/>
          <a:chExt cx="0" cy="0"/>
        </a:xfrm>
      </p:grpSpPr>
      <p:sp>
        <p:nvSpPr>
          <p:cNvPr id="180" name="Google Shape;180;p23"/>
          <p:cNvSpPr/>
          <p:nvPr/>
        </p:nvSpPr>
        <p:spPr>
          <a:xfrm>
            <a:off x="1069534" y="1600200"/>
            <a:ext cx="1943100" cy="1943100"/>
          </a:xfrm>
          <a:prstGeom prst="ellipse">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181" name="Google Shape;181;p23"/>
          <p:cNvSpPr txBox="1"/>
          <p:nvPr>
            <p:ph idx="1" type="body"/>
          </p:nvPr>
        </p:nvSpPr>
        <p:spPr>
          <a:xfrm>
            <a:off x="3523886" y="1775113"/>
            <a:ext cx="5163000" cy="1593300"/>
          </a:xfrm>
          <a:prstGeom prst="rect">
            <a:avLst/>
          </a:prstGeom>
          <a:noFill/>
          <a:ln>
            <a:noFill/>
          </a:ln>
        </p:spPr>
        <p:txBody>
          <a:bodyPr anchorCtr="0" anchor="ctr"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600"/>
              <a:buFont typeface="Arial"/>
              <a:buNone/>
              <a:defRPr b="0" i="0" sz="16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82" name="Google Shape;182;p2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mple Callout">
  <p:cSld name="Simple Callout">
    <p:spTree>
      <p:nvGrpSpPr>
        <p:cNvPr id="183" name="Shape 183"/>
        <p:cNvGrpSpPr/>
        <p:nvPr/>
      </p:nvGrpSpPr>
      <p:grpSpPr>
        <a:xfrm>
          <a:off x="0" y="0"/>
          <a:ext cx="0" cy="0"/>
          <a:chOff x="0" y="0"/>
          <a:chExt cx="0" cy="0"/>
        </a:xfrm>
      </p:grpSpPr>
      <p:sp>
        <p:nvSpPr>
          <p:cNvPr id="184" name="Google Shape;184;p24"/>
          <p:cNvSpPr txBox="1"/>
          <p:nvPr>
            <p:ph idx="1" type="body"/>
          </p:nvPr>
        </p:nvSpPr>
        <p:spPr>
          <a:xfrm>
            <a:off x="1371600" y="2059686"/>
            <a:ext cx="6400800" cy="1024200"/>
          </a:xfrm>
          <a:prstGeom prst="rect">
            <a:avLst/>
          </a:prstGeom>
          <a:noFill/>
          <a:ln>
            <a:noFill/>
          </a:ln>
        </p:spPr>
        <p:txBody>
          <a:bodyPr anchorCtr="0" anchor="ctr" bIns="45700" lIns="91425" spcFirstLastPara="1" rIns="91425" wrap="square" tIns="45700">
            <a:normAutofit/>
          </a:bodyPr>
          <a:lstStyle>
            <a:lvl1pPr indent="-228600" lvl="0" marL="457200" marR="0" rtl="0" algn="ctr">
              <a:lnSpc>
                <a:spcPct val="90000"/>
              </a:lnSpc>
              <a:spcBef>
                <a:spcPts val="750"/>
              </a:spcBef>
              <a:spcAft>
                <a:spcPts val="0"/>
              </a:spcAft>
              <a:buClr>
                <a:schemeClr val="dk1"/>
              </a:buClr>
              <a:buSzPts val="1600"/>
              <a:buFont typeface="Arial"/>
              <a:buNone/>
              <a:defRPr b="0" i="0" sz="16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grpSp>
        <p:nvGrpSpPr>
          <p:cNvPr id="185" name="Google Shape;185;p24"/>
          <p:cNvGrpSpPr/>
          <p:nvPr/>
        </p:nvGrpSpPr>
        <p:grpSpPr>
          <a:xfrm>
            <a:off x="1114753" y="1822327"/>
            <a:ext cx="474750" cy="474750"/>
            <a:chOff x="1503191" y="2206915"/>
            <a:chExt cx="633000" cy="633000"/>
          </a:xfrm>
        </p:grpSpPr>
        <p:cxnSp>
          <p:nvCxnSpPr>
            <p:cNvPr id="186" name="Google Shape;186;p24"/>
            <p:cNvCxnSpPr/>
            <p:nvPr/>
          </p:nvCxnSpPr>
          <p:spPr>
            <a:xfrm rot="10800000">
              <a:off x="1553419"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187" name="Google Shape;187;p24"/>
            <p:cNvCxnSpPr/>
            <p:nvPr/>
          </p:nvCxnSpPr>
          <p:spPr>
            <a:xfrm rot="10800000">
              <a:off x="1819691" y="1899605"/>
              <a:ext cx="0" cy="633000"/>
            </a:xfrm>
            <a:prstGeom prst="straightConnector1">
              <a:avLst/>
            </a:prstGeom>
            <a:noFill/>
            <a:ln cap="flat" cmpd="sng" w="76200">
              <a:solidFill>
                <a:schemeClr val="dk2"/>
              </a:solidFill>
              <a:prstDash val="solid"/>
              <a:miter lim="800000"/>
              <a:headEnd len="sm" w="sm" type="none"/>
              <a:tailEnd len="sm" w="sm" type="none"/>
            </a:ln>
          </p:spPr>
        </p:cxnSp>
      </p:grpSp>
      <p:grpSp>
        <p:nvGrpSpPr>
          <p:cNvPr id="188" name="Google Shape;188;p24"/>
          <p:cNvGrpSpPr/>
          <p:nvPr/>
        </p:nvGrpSpPr>
        <p:grpSpPr>
          <a:xfrm rot="10800000">
            <a:off x="7548012" y="2846423"/>
            <a:ext cx="474750" cy="474750"/>
            <a:chOff x="1511837" y="2206915"/>
            <a:chExt cx="633000" cy="633000"/>
          </a:xfrm>
        </p:grpSpPr>
        <p:cxnSp>
          <p:nvCxnSpPr>
            <p:cNvPr id="189" name="Google Shape;189;p24"/>
            <p:cNvCxnSpPr/>
            <p:nvPr/>
          </p:nvCxnSpPr>
          <p:spPr>
            <a:xfrm rot="10800000">
              <a:off x="1561884" y="2206915"/>
              <a:ext cx="0" cy="633000"/>
            </a:xfrm>
            <a:prstGeom prst="straightConnector1">
              <a:avLst/>
            </a:prstGeom>
            <a:noFill/>
            <a:ln cap="flat" cmpd="sng" w="76200">
              <a:solidFill>
                <a:schemeClr val="dk2"/>
              </a:solidFill>
              <a:prstDash val="solid"/>
              <a:miter lim="800000"/>
              <a:headEnd len="sm" w="sm" type="none"/>
              <a:tailEnd len="sm" w="sm" type="none"/>
            </a:ln>
          </p:spPr>
        </p:cxnSp>
        <p:cxnSp>
          <p:nvCxnSpPr>
            <p:cNvPr id="190" name="Google Shape;190;p24"/>
            <p:cNvCxnSpPr/>
            <p:nvPr/>
          </p:nvCxnSpPr>
          <p:spPr>
            <a:xfrm rot="10800000">
              <a:off x="1828337" y="1899605"/>
              <a:ext cx="0" cy="633000"/>
            </a:xfrm>
            <a:prstGeom prst="straightConnector1">
              <a:avLst/>
            </a:prstGeom>
            <a:noFill/>
            <a:ln cap="flat" cmpd="sng" w="76200">
              <a:solidFill>
                <a:schemeClr val="dk2"/>
              </a:solidFill>
              <a:prstDash val="solid"/>
              <a:miter lim="800000"/>
              <a:headEnd len="sm" w="sm" type="none"/>
              <a:tailEnd len="sm" w="sm" type="none"/>
            </a:ln>
          </p:spPr>
        </p:cxnSp>
      </p:grpSp>
      <p:sp>
        <p:nvSpPr>
          <p:cNvPr id="191" name="Google Shape;191;p2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192" name="Google Shape;192;p2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Items and Text">
  <p:cSld name="6 Items and Text">
    <p:spTree>
      <p:nvGrpSpPr>
        <p:cNvPr id="193" name="Shape 193"/>
        <p:cNvGrpSpPr/>
        <p:nvPr/>
      </p:nvGrpSpPr>
      <p:grpSpPr>
        <a:xfrm>
          <a:off x="0" y="0"/>
          <a:ext cx="0" cy="0"/>
          <a:chOff x="0" y="0"/>
          <a:chExt cx="0" cy="0"/>
        </a:xfrm>
      </p:grpSpPr>
      <p:sp>
        <p:nvSpPr>
          <p:cNvPr id="194" name="Google Shape;194;p25"/>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95" name="Google Shape;195;p25"/>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196" name="Google Shape;196;p25"/>
          <p:cNvSpPr txBox="1"/>
          <p:nvPr>
            <p:ph idx="1" type="body"/>
          </p:nvPr>
        </p:nvSpPr>
        <p:spPr>
          <a:xfrm>
            <a:off x="1676897" y="141636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7" name="Google Shape;197;p25"/>
          <p:cNvSpPr txBox="1"/>
          <p:nvPr>
            <p:ph idx="2" type="body"/>
          </p:nvPr>
        </p:nvSpPr>
        <p:spPr>
          <a:xfrm>
            <a:off x="1676897" y="173569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8" name="Google Shape;198;p25"/>
          <p:cNvSpPr txBox="1"/>
          <p:nvPr>
            <p:ph idx="3" type="body"/>
          </p:nvPr>
        </p:nvSpPr>
        <p:spPr>
          <a:xfrm>
            <a:off x="1676897" y="246501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199" name="Google Shape;199;p25"/>
          <p:cNvSpPr txBox="1"/>
          <p:nvPr>
            <p:ph idx="4" type="body"/>
          </p:nvPr>
        </p:nvSpPr>
        <p:spPr>
          <a:xfrm>
            <a:off x="1676897" y="278672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0" name="Google Shape;200;p25"/>
          <p:cNvSpPr txBox="1"/>
          <p:nvPr>
            <p:ph idx="5" type="body"/>
          </p:nvPr>
        </p:nvSpPr>
        <p:spPr>
          <a:xfrm>
            <a:off x="1676897" y="3513663"/>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1" name="Google Shape;201;p25"/>
          <p:cNvSpPr txBox="1"/>
          <p:nvPr>
            <p:ph idx="6" type="body"/>
          </p:nvPr>
        </p:nvSpPr>
        <p:spPr>
          <a:xfrm>
            <a:off x="1676897" y="3832994"/>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2" name="Google Shape;202;p25"/>
          <p:cNvSpPr txBox="1"/>
          <p:nvPr>
            <p:ph idx="7" type="body"/>
          </p:nvPr>
        </p:nvSpPr>
        <p:spPr>
          <a:xfrm>
            <a:off x="5724231" y="141636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3" name="Google Shape;203;p25"/>
          <p:cNvSpPr txBox="1"/>
          <p:nvPr>
            <p:ph idx="8" type="body"/>
          </p:nvPr>
        </p:nvSpPr>
        <p:spPr>
          <a:xfrm>
            <a:off x="5724230" y="1735740"/>
            <a:ext cx="2895000" cy="5484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4" name="Google Shape;204;p25"/>
          <p:cNvSpPr txBox="1"/>
          <p:nvPr>
            <p:ph idx="9" type="body"/>
          </p:nvPr>
        </p:nvSpPr>
        <p:spPr>
          <a:xfrm>
            <a:off x="5724230" y="2465012"/>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5" name="Google Shape;205;p25"/>
          <p:cNvSpPr txBox="1"/>
          <p:nvPr>
            <p:ph idx="13" type="body"/>
          </p:nvPr>
        </p:nvSpPr>
        <p:spPr>
          <a:xfrm>
            <a:off x="5724230" y="2786722"/>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6" name="Google Shape;206;p25"/>
          <p:cNvSpPr txBox="1"/>
          <p:nvPr>
            <p:ph idx="14" type="body"/>
          </p:nvPr>
        </p:nvSpPr>
        <p:spPr>
          <a:xfrm>
            <a:off x="5724229" y="3513663"/>
            <a:ext cx="28950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7" name="Google Shape;207;p25"/>
          <p:cNvSpPr txBox="1"/>
          <p:nvPr>
            <p:ph idx="15" type="body"/>
          </p:nvPr>
        </p:nvSpPr>
        <p:spPr>
          <a:xfrm>
            <a:off x="5724228" y="3833128"/>
            <a:ext cx="2895000" cy="548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08" name="Google Shape;208;p2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09" name="Google Shape;209;p2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Items and Text - Numbers">
  <p:cSld name="2 Items and Text - Numbers">
    <p:spTree>
      <p:nvGrpSpPr>
        <p:cNvPr id="210" name="Shape 210"/>
        <p:cNvGrpSpPr/>
        <p:nvPr/>
      </p:nvGrpSpPr>
      <p:grpSpPr>
        <a:xfrm>
          <a:off x="0" y="0"/>
          <a:ext cx="0" cy="0"/>
          <a:chOff x="0" y="0"/>
          <a:chExt cx="0" cy="0"/>
        </a:xfrm>
      </p:grpSpPr>
      <p:sp>
        <p:nvSpPr>
          <p:cNvPr id="211" name="Google Shape;211;p26"/>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12" name="Google Shape;212;p26"/>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13" name="Google Shape;213;p26"/>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4" name="Google Shape;214;p26"/>
          <p:cNvSpPr txBox="1"/>
          <p:nvPr>
            <p:ph idx="2" type="body"/>
          </p:nvPr>
        </p:nvSpPr>
        <p:spPr>
          <a:xfrm>
            <a:off x="1454034" y="1411274"/>
            <a:ext cx="26703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5" name="Google Shape;215;p26"/>
          <p:cNvSpPr txBox="1"/>
          <p:nvPr>
            <p:ph idx="3" type="body"/>
          </p:nvPr>
        </p:nvSpPr>
        <p:spPr>
          <a:xfrm>
            <a:off x="536331"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6" name="Google Shape;216;p26"/>
          <p:cNvSpPr txBox="1"/>
          <p:nvPr>
            <p:ph idx="4" type="body"/>
          </p:nvPr>
        </p:nvSpPr>
        <p:spPr>
          <a:xfrm>
            <a:off x="5019675" y="1407603"/>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7" name="Google Shape;217;p26"/>
          <p:cNvSpPr txBox="1"/>
          <p:nvPr>
            <p:ph idx="5" type="body"/>
          </p:nvPr>
        </p:nvSpPr>
        <p:spPr>
          <a:xfrm>
            <a:off x="5943601" y="1411274"/>
            <a:ext cx="26640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8" name="Google Shape;218;p26"/>
          <p:cNvSpPr txBox="1"/>
          <p:nvPr>
            <p:ph idx="6" type="body"/>
          </p:nvPr>
        </p:nvSpPr>
        <p:spPr>
          <a:xfrm>
            <a:off x="5019675" y="2244604"/>
            <a:ext cx="35880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19" name="Google Shape;219;p2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20" name="Google Shape;220;p2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Numbers">
  <p:cSld name="3 Items and Text - Numbers">
    <p:spTree>
      <p:nvGrpSpPr>
        <p:cNvPr id="221" name="Shape 221"/>
        <p:cNvGrpSpPr/>
        <p:nvPr/>
      </p:nvGrpSpPr>
      <p:grpSpPr>
        <a:xfrm>
          <a:off x="0" y="0"/>
          <a:ext cx="0" cy="0"/>
          <a:chOff x="0" y="0"/>
          <a:chExt cx="0" cy="0"/>
        </a:xfrm>
      </p:grpSpPr>
      <p:sp>
        <p:nvSpPr>
          <p:cNvPr id="222" name="Google Shape;222;p27"/>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23" name="Google Shape;223;p27"/>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24" name="Google Shape;224;p27"/>
          <p:cNvSpPr txBox="1"/>
          <p:nvPr>
            <p:ph idx="1" type="body"/>
          </p:nvPr>
        </p:nvSpPr>
        <p:spPr>
          <a:xfrm>
            <a:off x="536331"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5" name="Google Shape;225;p27"/>
          <p:cNvSpPr txBox="1"/>
          <p:nvPr>
            <p:ph idx="2" type="body"/>
          </p:nvPr>
        </p:nvSpPr>
        <p:spPr>
          <a:xfrm>
            <a:off x="1454034"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6" name="Google Shape;226;p27"/>
          <p:cNvSpPr txBox="1"/>
          <p:nvPr>
            <p:ph idx="3" type="body"/>
          </p:nvPr>
        </p:nvSpPr>
        <p:spPr>
          <a:xfrm>
            <a:off x="536331"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7" name="Google Shape;227;p27"/>
          <p:cNvSpPr txBox="1"/>
          <p:nvPr>
            <p:ph idx="4" type="body"/>
          </p:nvPr>
        </p:nvSpPr>
        <p:spPr>
          <a:xfrm>
            <a:off x="3322948"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8" name="Google Shape;228;p27"/>
          <p:cNvSpPr txBox="1"/>
          <p:nvPr>
            <p:ph idx="5" type="body"/>
          </p:nvPr>
        </p:nvSpPr>
        <p:spPr>
          <a:xfrm>
            <a:off x="4240650"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9" name="Google Shape;229;p27"/>
          <p:cNvSpPr txBox="1"/>
          <p:nvPr>
            <p:ph idx="6" type="body"/>
          </p:nvPr>
        </p:nvSpPr>
        <p:spPr>
          <a:xfrm>
            <a:off x="3322948"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0" name="Google Shape;230;p27"/>
          <p:cNvSpPr txBox="1"/>
          <p:nvPr>
            <p:ph idx="7" type="body"/>
          </p:nvPr>
        </p:nvSpPr>
        <p:spPr>
          <a:xfrm>
            <a:off x="6109566" y="1411274"/>
            <a:ext cx="778200" cy="5091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1" name="Google Shape;231;p27"/>
          <p:cNvSpPr txBox="1"/>
          <p:nvPr>
            <p:ph idx="8" type="body"/>
          </p:nvPr>
        </p:nvSpPr>
        <p:spPr>
          <a:xfrm>
            <a:off x="7027269" y="1411274"/>
            <a:ext cx="1580400" cy="509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2" name="Google Shape;232;p27"/>
          <p:cNvSpPr txBox="1"/>
          <p:nvPr>
            <p:ph idx="9" type="body"/>
          </p:nvPr>
        </p:nvSpPr>
        <p:spPr>
          <a:xfrm>
            <a:off x="6109566" y="2244604"/>
            <a:ext cx="2498100" cy="23178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3" name="Google Shape;233;p2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34" name="Google Shape;234;p2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Simple">
  <p:cSld name="4 Items and Text - Simple">
    <p:spTree>
      <p:nvGrpSpPr>
        <p:cNvPr id="235" name="Shape 235"/>
        <p:cNvGrpSpPr/>
        <p:nvPr/>
      </p:nvGrpSpPr>
      <p:grpSpPr>
        <a:xfrm>
          <a:off x="0" y="0"/>
          <a:ext cx="0" cy="0"/>
          <a:chOff x="0" y="0"/>
          <a:chExt cx="0" cy="0"/>
        </a:xfrm>
      </p:grpSpPr>
      <p:sp>
        <p:nvSpPr>
          <p:cNvPr id="236" name="Google Shape;236;p2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37" name="Google Shape;237;p28"/>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38" name="Google Shape;238;p28"/>
          <p:cNvSpPr txBox="1"/>
          <p:nvPr>
            <p:ph idx="1" type="body"/>
          </p:nvPr>
        </p:nvSpPr>
        <p:spPr>
          <a:xfrm>
            <a:off x="536330" y="1463046"/>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39" name="Google Shape;239;p28"/>
          <p:cNvSpPr txBox="1"/>
          <p:nvPr>
            <p:ph idx="2" type="body"/>
          </p:nvPr>
        </p:nvSpPr>
        <p:spPr>
          <a:xfrm>
            <a:off x="536330" y="1947761"/>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69ACE5"/>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lt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0" name="Google Shape;240;p28"/>
          <p:cNvSpPr txBox="1"/>
          <p:nvPr>
            <p:ph idx="3" type="body"/>
          </p:nvPr>
        </p:nvSpPr>
        <p:spPr>
          <a:xfrm>
            <a:off x="2614968"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1" name="Google Shape;241;p28"/>
          <p:cNvSpPr txBox="1"/>
          <p:nvPr>
            <p:ph idx="4" type="body"/>
          </p:nvPr>
        </p:nvSpPr>
        <p:spPr>
          <a:xfrm>
            <a:off x="2614968"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2" name="Google Shape;242;p28"/>
          <p:cNvSpPr txBox="1"/>
          <p:nvPr>
            <p:ph idx="5" type="body"/>
          </p:nvPr>
        </p:nvSpPr>
        <p:spPr>
          <a:xfrm>
            <a:off x="4693606"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3" name="Google Shape;243;p28"/>
          <p:cNvSpPr txBox="1"/>
          <p:nvPr>
            <p:ph idx="6" type="body"/>
          </p:nvPr>
        </p:nvSpPr>
        <p:spPr>
          <a:xfrm>
            <a:off x="4693606"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rgbClr val="69ACE5"/>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lt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4" name="Google Shape;244;p28"/>
          <p:cNvSpPr txBox="1"/>
          <p:nvPr>
            <p:ph idx="7" type="body"/>
          </p:nvPr>
        </p:nvSpPr>
        <p:spPr>
          <a:xfrm>
            <a:off x="6789823" y="1447994"/>
            <a:ext cx="1817700" cy="270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5" name="Google Shape;245;p28"/>
          <p:cNvSpPr txBox="1"/>
          <p:nvPr>
            <p:ph idx="8" type="body"/>
          </p:nvPr>
        </p:nvSpPr>
        <p:spPr>
          <a:xfrm>
            <a:off x="6789823" y="1932709"/>
            <a:ext cx="1817700" cy="2582100"/>
          </a:xfrm>
          <a:prstGeom prst="rect">
            <a:avLst/>
          </a:prstGeom>
          <a:noFill/>
          <a:ln>
            <a:noFill/>
          </a:ln>
        </p:spPr>
        <p:txBody>
          <a:bodyPr anchorCtr="0" anchor="t" bIns="45700" lIns="91425" spcFirstLastPara="1" rIns="91425" wrap="square" tIns="45700">
            <a:noAutofit/>
          </a:bodyPr>
          <a:lstStyle>
            <a:lvl1pPr indent="-317500" lvl="0" marL="457200" marR="0" rtl="0" algn="l">
              <a:lnSpc>
                <a:spcPct val="90000"/>
              </a:lnSpc>
              <a:spcBef>
                <a:spcPts val="750"/>
              </a:spcBef>
              <a:spcAft>
                <a:spcPts val="0"/>
              </a:spcAft>
              <a:buClr>
                <a:schemeClr val="dk2"/>
              </a:buClr>
              <a:buSzPts val="1400"/>
              <a:buFont typeface="Noto Sans Symbols"/>
              <a:buChar char="▪"/>
              <a:defRPr b="0" i="0" sz="1400" u="none" cap="none" strike="noStrike">
                <a:solidFill>
                  <a:schemeClr val="dk1"/>
                </a:solidFill>
                <a:latin typeface="Tahoma"/>
                <a:ea typeface="Tahoma"/>
                <a:cs typeface="Tahoma"/>
                <a:sym typeface="Tahoma"/>
              </a:defRPr>
            </a:lvl1pPr>
            <a:lvl2pPr indent="-317500" lvl="1" marL="914400" marR="0" rtl="0" algn="l">
              <a:lnSpc>
                <a:spcPct val="90000"/>
              </a:lnSpc>
              <a:spcBef>
                <a:spcPts val="375"/>
              </a:spcBef>
              <a:spcAft>
                <a:spcPts val="0"/>
              </a:spcAft>
              <a:buClr>
                <a:schemeClr val="dk2"/>
              </a:buClr>
              <a:buSzPts val="1400"/>
              <a:buFont typeface="Courier New"/>
              <a:buChar char="o"/>
              <a:defRPr b="0" i="0" sz="14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6" name="Google Shape;246;p2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47" name="Google Shape;247;p2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Items and Text - Dark Blue">
  <p:cSld name="3 Items and Text - Dark Blue">
    <p:spTree>
      <p:nvGrpSpPr>
        <p:cNvPr id="248" name="Shape 248"/>
        <p:cNvGrpSpPr/>
        <p:nvPr/>
      </p:nvGrpSpPr>
      <p:grpSpPr>
        <a:xfrm>
          <a:off x="0" y="0"/>
          <a:ext cx="0" cy="0"/>
          <a:chOff x="0" y="0"/>
          <a:chExt cx="0" cy="0"/>
        </a:xfrm>
      </p:grpSpPr>
      <p:sp>
        <p:nvSpPr>
          <p:cNvPr id="249" name="Google Shape;249;p29"/>
          <p:cNvSpPr/>
          <p:nvPr/>
        </p:nvSpPr>
        <p:spPr>
          <a:xfrm>
            <a:off x="0" y="1322279"/>
            <a:ext cx="9144000" cy="27432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250" name="Google Shape;250;p29"/>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51" name="Google Shape;251;p2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52" name="Google Shape;252;p29"/>
          <p:cNvSpPr txBox="1"/>
          <p:nvPr>
            <p:ph idx="1" type="body"/>
          </p:nvPr>
        </p:nvSpPr>
        <p:spPr>
          <a:xfrm>
            <a:off x="592988"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3" name="Google Shape;253;p29"/>
          <p:cNvSpPr txBox="1"/>
          <p:nvPr>
            <p:ph idx="2" type="body"/>
          </p:nvPr>
        </p:nvSpPr>
        <p:spPr>
          <a:xfrm>
            <a:off x="592988"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4" name="Google Shape;254;p29"/>
          <p:cNvSpPr txBox="1"/>
          <p:nvPr>
            <p:ph idx="3" type="body"/>
          </p:nvPr>
        </p:nvSpPr>
        <p:spPr>
          <a:xfrm>
            <a:off x="3525730"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5" name="Google Shape;255;p29"/>
          <p:cNvSpPr txBox="1"/>
          <p:nvPr>
            <p:ph idx="4" type="body"/>
          </p:nvPr>
        </p:nvSpPr>
        <p:spPr>
          <a:xfrm>
            <a:off x="3525729"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6" name="Google Shape;256;p29"/>
          <p:cNvSpPr txBox="1"/>
          <p:nvPr>
            <p:ph idx="5" type="body"/>
          </p:nvPr>
        </p:nvSpPr>
        <p:spPr>
          <a:xfrm>
            <a:off x="6488014" y="2118249"/>
            <a:ext cx="2101800" cy="316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7" name="Google Shape;257;p29"/>
          <p:cNvSpPr txBox="1"/>
          <p:nvPr>
            <p:ph idx="6" type="body"/>
          </p:nvPr>
        </p:nvSpPr>
        <p:spPr>
          <a:xfrm>
            <a:off x="6488014" y="2498938"/>
            <a:ext cx="2101800" cy="1149000"/>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90000"/>
              </a:lnSpc>
              <a:spcBef>
                <a:spcPts val="750"/>
              </a:spcBef>
              <a:spcAft>
                <a:spcPts val="0"/>
              </a:spcAft>
              <a:buClr>
                <a:schemeClr val="lt1"/>
              </a:buClr>
              <a:buSzPts val="1200"/>
              <a:buFont typeface="Arial"/>
              <a:buNone/>
              <a:defRPr b="0" i="0" sz="12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58" name="Google Shape;258;p29"/>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59" name="Google Shape;259;p29"/>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showMasterSp="0">
  <p:cSld name="4 Items and Image">
    <p:spTree>
      <p:nvGrpSpPr>
        <p:cNvPr id="260" name="Shape 260"/>
        <p:cNvGrpSpPr/>
        <p:nvPr/>
      </p:nvGrpSpPr>
      <p:grpSpPr>
        <a:xfrm>
          <a:off x="0" y="0"/>
          <a:ext cx="0" cy="0"/>
          <a:chOff x="0" y="0"/>
          <a:chExt cx="0" cy="0"/>
        </a:xfrm>
      </p:grpSpPr>
      <p:sp>
        <p:nvSpPr>
          <p:cNvPr id="261" name="Google Shape;261;p30"/>
          <p:cNvSpPr/>
          <p:nvPr/>
        </p:nvSpPr>
        <p:spPr>
          <a:xfrm>
            <a:off x="0" y="0"/>
            <a:ext cx="4572000" cy="5143500"/>
          </a:xfrm>
          <a:prstGeom prst="rect">
            <a:avLst/>
          </a:prstGeom>
          <a:solidFill>
            <a:schemeClr val="dk2"/>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0A091B"/>
              </a:solidFill>
              <a:latin typeface="Roboto"/>
              <a:ea typeface="Roboto"/>
              <a:cs typeface="Roboto"/>
              <a:sym typeface="Roboto"/>
            </a:endParaRPr>
          </a:p>
        </p:txBody>
      </p:sp>
      <p:sp>
        <p:nvSpPr>
          <p:cNvPr id="262" name="Google Shape;262;p30"/>
          <p:cNvSpPr txBox="1"/>
          <p:nvPr>
            <p:ph type="title"/>
          </p:nvPr>
        </p:nvSpPr>
        <p:spPr>
          <a:xfrm>
            <a:off x="339437" y="301943"/>
            <a:ext cx="3706800" cy="779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63" name="Google Shape;263;p30"/>
          <p:cNvSpPr/>
          <p:nvPr/>
        </p:nvSpPr>
        <p:spPr>
          <a:xfrm>
            <a:off x="411480" y="1083327"/>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264" name="Google Shape;264;p30"/>
          <p:cNvSpPr/>
          <p:nvPr>
            <p:ph idx="2" type="pic"/>
          </p:nvPr>
        </p:nvSpPr>
        <p:spPr>
          <a:xfrm>
            <a:off x="4572000" y="0"/>
            <a:ext cx="4572000" cy="5143500"/>
          </a:xfrm>
          <a:prstGeom prst="rect">
            <a:avLst/>
          </a:prstGeom>
          <a:noFill/>
          <a:ln>
            <a:noFill/>
          </a:ln>
        </p:spPr>
      </p:sp>
      <p:sp>
        <p:nvSpPr>
          <p:cNvPr id="265" name="Google Shape;265;p30"/>
          <p:cNvSpPr txBox="1"/>
          <p:nvPr>
            <p:ph idx="1" type="body"/>
          </p:nvPr>
        </p:nvSpPr>
        <p:spPr>
          <a:xfrm>
            <a:off x="3145204" y="490794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6" name="Google Shape;266;p30"/>
          <p:cNvSpPr txBox="1"/>
          <p:nvPr>
            <p:ph idx="3" type="body"/>
          </p:nvPr>
        </p:nvSpPr>
        <p:spPr>
          <a:xfrm>
            <a:off x="141465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7" name="Google Shape;267;p30"/>
          <p:cNvSpPr txBox="1"/>
          <p:nvPr>
            <p:ph idx="4" type="body"/>
          </p:nvPr>
        </p:nvSpPr>
        <p:spPr>
          <a:xfrm>
            <a:off x="141465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8" name="Google Shape;268;p30"/>
          <p:cNvSpPr txBox="1"/>
          <p:nvPr>
            <p:ph idx="5" type="body"/>
          </p:nvPr>
        </p:nvSpPr>
        <p:spPr>
          <a:xfrm>
            <a:off x="141465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69" name="Google Shape;269;p30"/>
          <p:cNvSpPr txBox="1"/>
          <p:nvPr>
            <p:ph idx="6" type="body"/>
          </p:nvPr>
        </p:nvSpPr>
        <p:spPr>
          <a:xfrm>
            <a:off x="141465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0" name="Google Shape;270;p30"/>
          <p:cNvSpPr txBox="1"/>
          <p:nvPr>
            <p:ph idx="7" type="body"/>
          </p:nvPr>
        </p:nvSpPr>
        <p:spPr>
          <a:xfrm>
            <a:off x="141465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1" name="Google Shape;271;p30"/>
          <p:cNvSpPr txBox="1"/>
          <p:nvPr>
            <p:ph idx="8" type="body"/>
          </p:nvPr>
        </p:nvSpPr>
        <p:spPr>
          <a:xfrm>
            <a:off x="141465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2" name="Google Shape;272;p30"/>
          <p:cNvSpPr txBox="1"/>
          <p:nvPr>
            <p:ph idx="9" type="body"/>
          </p:nvPr>
        </p:nvSpPr>
        <p:spPr>
          <a:xfrm>
            <a:off x="141465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2"/>
              </a:buClr>
              <a:buSzPts val="1500"/>
              <a:buFont typeface="Arial"/>
              <a:buNone/>
              <a:defRPr b="1" i="0" sz="15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3" name="Google Shape;273;p30"/>
          <p:cNvSpPr txBox="1"/>
          <p:nvPr>
            <p:ph idx="13" type="body"/>
          </p:nvPr>
        </p:nvSpPr>
        <p:spPr>
          <a:xfrm>
            <a:off x="141465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4" name="Google Shape;274;p30"/>
          <p:cNvSpPr txBox="1"/>
          <p:nvPr/>
        </p:nvSpPr>
        <p:spPr>
          <a:xfrm>
            <a:off x="7891462" y="4735116"/>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Small">
  <p:cSld name="Bullets and Image - Simple Small">
    <p:spTree>
      <p:nvGrpSpPr>
        <p:cNvPr id="18" name="Shape 18"/>
        <p:cNvGrpSpPr/>
        <p:nvPr/>
      </p:nvGrpSpPr>
      <p:grpSpPr>
        <a:xfrm>
          <a:off x="0" y="0"/>
          <a:ext cx="0" cy="0"/>
          <a:chOff x="0" y="0"/>
          <a:chExt cx="0" cy="0"/>
        </a:xfrm>
      </p:grpSpPr>
      <p:sp>
        <p:nvSpPr>
          <p:cNvPr id="19" name="Google Shape;19;p4"/>
          <p:cNvSpPr txBox="1"/>
          <p:nvPr>
            <p:ph type="title"/>
          </p:nvPr>
        </p:nvSpPr>
        <p:spPr>
          <a:xfrm>
            <a:off x="533920" y="455555"/>
            <a:ext cx="81528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 name="Google Shape;20;p4"/>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1" name="Google Shape;21;p4"/>
          <p:cNvSpPr txBox="1"/>
          <p:nvPr>
            <p:ph idx="1" type="body"/>
          </p:nvPr>
        </p:nvSpPr>
        <p:spPr>
          <a:xfrm>
            <a:off x="530352" y="1389888"/>
            <a:ext cx="3571800" cy="3134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2" name="Google Shape;22;p4"/>
          <p:cNvSpPr/>
          <p:nvPr>
            <p:ph idx="2" type="pic"/>
          </p:nvPr>
        </p:nvSpPr>
        <p:spPr>
          <a:xfrm>
            <a:off x="4572000" y="1389888"/>
            <a:ext cx="4114800" cy="3174900"/>
          </a:xfrm>
          <a:prstGeom prst="rect">
            <a:avLst/>
          </a:prstGeom>
          <a:solidFill>
            <a:schemeClr val="lt1"/>
          </a:solidFill>
          <a:ln>
            <a:noFill/>
          </a:ln>
        </p:spPr>
      </p:sp>
      <p:sp>
        <p:nvSpPr>
          <p:cNvPr id="23" name="Google Shape;23;p4"/>
          <p:cNvSpPr txBox="1"/>
          <p:nvPr>
            <p:ph idx="3" type="body"/>
          </p:nvPr>
        </p:nvSpPr>
        <p:spPr>
          <a:xfrm>
            <a:off x="7260004" y="456688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4" name="Google Shape;24;p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25" name="Google Shape;25;p4"/>
          <p:cNvPicPr preferRelativeResize="0"/>
          <p:nvPr/>
        </p:nvPicPr>
        <p:blipFill rotWithShape="1">
          <a:blip r:embed="rId2">
            <a:alphaModFix amt="50000"/>
          </a:blip>
          <a:srcRect b="27019" l="12472" r="12906" t="27463"/>
          <a:stretch/>
        </p:blipFill>
        <p:spPr>
          <a:xfrm>
            <a:off x="522712" y="4805340"/>
            <a:ext cx="1033029" cy="285871"/>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Image - Light Blue" showMasterSp="0">
  <p:cSld name="4 Items and Image - Light Blue">
    <p:bg>
      <p:bgPr>
        <a:solidFill>
          <a:srgbClr val="69ACE5"/>
        </a:solidFill>
      </p:bgPr>
    </p:bg>
    <p:spTree>
      <p:nvGrpSpPr>
        <p:cNvPr id="275" name="Shape 275"/>
        <p:cNvGrpSpPr/>
        <p:nvPr/>
      </p:nvGrpSpPr>
      <p:grpSpPr>
        <a:xfrm>
          <a:off x="0" y="0"/>
          <a:ext cx="0" cy="0"/>
          <a:chOff x="0" y="0"/>
          <a:chExt cx="0" cy="0"/>
        </a:xfrm>
      </p:grpSpPr>
      <p:sp>
        <p:nvSpPr>
          <p:cNvPr id="276" name="Google Shape;276;p31"/>
          <p:cNvSpPr txBox="1"/>
          <p:nvPr>
            <p:ph type="title"/>
          </p:nvPr>
        </p:nvSpPr>
        <p:spPr>
          <a:xfrm>
            <a:off x="4980016" y="314264"/>
            <a:ext cx="3706800" cy="7683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lt1"/>
              </a:buClr>
              <a:buSzPts val="3000"/>
              <a:buFont typeface="Tahoma"/>
              <a:buNone/>
              <a:defRPr b="1" i="0" sz="3000" u="none" cap="none" strike="noStrike">
                <a:solidFill>
                  <a:schemeClr val="lt1"/>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77" name="Google Shape;277;p31"/>
          <p:cNvSpPr/>
          <p:nvPr>
            <p:ph idx="2" type="pic"/>
          </p:nvPr>
        </p:nvSpPr>
        <p:spPr>
          <a:xfrm>
            <a:off x="0" y="0"/>
            <a:ext cx="4572000" cy="5143500"/>
          </a:xfrm>
          <a:prstGeom prst="rect">
            <a:avLst/>
          </a:prstGeom>
          <a:noFill/>
          <a:ln>
            <a:noFill/>
          </a:ln>
        </p:spPr>
      </p:sp>
      <p:sp>
        <p:nvSpPr>
          <p:cNvPr id="278" name="Google Shape;278;p31"/>
          <p:cNvSpPr txBox="1"/>
          <p:nvPr>
            <p:ph idx="1" type="body"/>
          </p:nvPr>
        </p:nvSpPr>
        <p:spPr>
          <a:xfrm>
            <a:off x="457200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700"/>
              <a:buFont typeface="Arial"/>
              <a:buNone/>
              <a:defRPr b="0" i="0" sz="7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79" name="Google Shape;279;p31"/>
          <p:cNvSpPr/>
          <p:nvPr/>
        </p:nvSpPr>
        <p:spPr>
          <a:xfrm>
            <a:off x="5047488" y="1083767"/>
            <a:ext cx="778200" cy="1032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Tahoma"/>
              <a:ea typeface="Tahoma"/>
              <a:cs typeface="Tahoma"/>
              <a:sym typeface="Tahoma"/>
            </a:endParaRPr>
          </a:p>
        </p:txBody>
      </p:sp>
      <p:sp>
        <p:nvSpPr>
          <p:cNvPr id="280" name="Google Shape;280;p31"/>
          <p:cNvSpPr txBox="1"/>
          <p:nvPr>
            <p:ph idx="3" type="body"/>
          </p:nvPr>
        </p:nvSpPr>
        <p:spPr>
          <a:xfrm>
            <a:off x="5700906" y="1428826"/>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1" name="Google Shape;281;p31"/>
          <p:cNvSpPr txBox="1"/>
          <p:nvPr>
            <p:ph idx="4" type="body"/>
          </p:nvPr>
        </p:nvSpPr>
        <p:spPr>
          <a:xfrm>
            <a:off x="5700906" y="176213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2" name="Google Shape;282;p31"/>
          <p:cNvSpPr txBox="1"/>
          <p:nvPr>
            <p:ph idx="5" type="body"/>
          </p:nvPr>
        </p:nvSpPr>
        <p:spPr>
          <a:xfrm>
            <a:off x="5700906" y="2322869"/>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3" name="Google Shape;283;p31"/>
          <p:cNvSpPr txBox="1"/>
          <p:nvPr>
            <p:ph idx="6" type="body"/>
          </p:nvPr>
        </p:nvSpPr>
        <p:spPr>
          <a:xfrm>
            <a:off x="5700906" y="2658089"/>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4" name="Google Shape;284;p31"/>
          <p:cNvSpPr txBox="1"/>
          <p:nvPr>
            <p:ph idx="7" type="body"/>
          </p:nvPr>
        </p:nvSpPr>
        <p:spPr>
          <a:xfrm>
            <a:off x="5700906" y="3238702"/>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5" name="Google Shape;285;p31"/>
          <p:cNvSpPr txBox="1"/>
          <p:nvPr>
            <p:ph idx="8" type="body"/>
          </p:nvPr>
        </p:nvSpPr>
        <p:spPr>
          <a:xfrm>
            <a:off x="5700906" y="3579468"/>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6" name="Google Shape;286;p31"/>
          <p:cNvSpPr txBox="1"/>
          <p:nvPr>
            <p:ph idx="9" type="body"/>
          </p:nvPr>
        </p:nvSpPr>
        <p:spPr>
          <a:xfrm>
            <a:off x="5700906" y="4153894"/>
            <a:ext cx="2631600" cy="320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2"/>
              </a:buClr>
              <a:buSzPts val="1500"/>
              <a:buFont typeface="Arial"/>
              <a:buNone/>
              <a:defRPr b="1" i="0" sz="15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7" name="Google Shape;287;p31"/>
          <p:cNvSpPr txBox="1"/>
          <p:nvPr>
            <p:ph idx="13" type="body"/>
          </p:nvPr>
        </p:nvSpPr>
        <p:spPr>
          <a:xfrm>
            <a:off x="5700906" y="4475797"/>
            <a:ext cx="2631600" cy="3657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000"/>
              <a:buFont typeface="Arial"/>
              <a:buNone/>
              <a:defRPr b="0" i="0" sz="1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288" name="Google Shape;288;p31"/>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chemeClr val="lt1"/>
                </a:solidFill>
                <a:latin typeface="Tahoma"/>
                <a:ea typeface="Tahoma"/>
                <a:cs typeface="Tahoma"/>
                <a:sym typeface="Tahoma"/>
              </a:rPr>
              <a:t>                </a:t>
            </a:r>
            <a:fld id="{00000000-1234-1234-1234-123412341234}" type="slidenum">
              <a:rPr b="1" i="0" lang="en" sz="1000" u="none" cap="none" strike="noStrike">
                <a:solidFill>
                  <a:schemeClr val="lt1"/>
                </a:solidFill>
                <a:latin typeface="Tahoma"/>
                <a:ea typeface="Tahoma"/>
                <a:cs typeface="Tahoma"/>
                <a:sym typeface="Tahoma"/>
              </a:rPr>
              <a:t>‹#›</a:t>
            </a:fld>
            <a:endParaRPr b="1" i="0" sz="1000" u="none" cap="none" strike="noStrike">
              <a:solidFill>
                <a:schemeClr val="lt1"/>
              </a:solidFill>
              <a:latin typeface="Tahoma"/>
              <a:ea typeface="Tahoma"/>
              <a:cs typeface="Tahoma"/>
              <a:sym typeface="Tahoma"/>
            </a:endParaRPr>
          </a:p>
        </p:txBody>
      </p:sp>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Blues">
  <p:cSld name="4 Items and Text - Blues">
    <p:spTree>
      <p:nvGrpSpPr>
        <p:cNvPr id="289" name="Shape 289"/>
        <p:cNvGrpSpPr/>
        <p:nvPr/>
      </p:nvGrpSpPr>
      <p:grpSpPr>
        <a:xfrm>
          <a:off x="0" y="0"/>
          <a:ext cx="0" cy="0"/>
          <a:chOff x="0" y="0"/>
          <a:chExt cx="0" cy="0"/>
        </a:xfrm>
      </p:grpSpPr>
      <p:sp>
        <p:nvSpPr>
          <p:cNvPr id="290" name="Google Shape;290;p32"/>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291" name="Google Shape;291;p32"/>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92" name="Google Shape;292;p32"/>
          <p:cNvSpPr/>
          <p:nvPr/>
        </p:nvSpPr>
        <p:spPr>
          <a:xfrm>
            <a:off x="457200"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93" name="Google Shape;293;p32"/>
          <p:cNvSpPr/>
          <p:nvPr/>
        </p:nvSpPr>
        <p:spPr>
          <a:xfrm>
            <a:off x="457200"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94" name="Google Shape;294;p32"/>
          <p:cNvSpPr/>
          <p:nvPr/>
        </p:nvSpPr>
        <p:spPr>
          <a:xfrm>
            <a:off x="2603599"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95" name="Google Shape;295;p32"/>
          <p:cNvSpPr/>
          <p:nvPr/>
        </p:nvSpPr>
        <p:spPr>
          <a:xfrm>
            <a:off x="2603599"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96" name="Google Shape;296;p32"/>
          <p:cNvSpPr/>
          <p:nvPr/>
        </p:nvSpPr>
        <p:spPr>
          <a:xfrm>
            <a:off x="6896396"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97" name="Google Shape;297;p32"/>
          <p:cNvSpPr/>
          <p:nvPr/>
        </p:nvSpPr>
        <p:spPr>
          <a:xfrm>
            <a:off x="6896396"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dk2"/>
          </a:solidFill>
          <a:ln cap="flat" cmpd="sng" w="25400">
            <a:solidFill>
              <a:srgbClr val="092C74"/>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298" name="Google Shape;298;p32"/>
          <p:cNvSpPr/>
          <p:nvPr/>
        </p:nvSpPr>
        <p:spPr>
          <a:xfrm>
            <a:off x="4749998" y="1501770"/>
            <a:ext cx="1790400" cy="2685600"/>
          </a:xfrm>
          <a:prstGeom prst="roundRect">
            <a:avLst>
              <a:gd fmla="val 9375" name="adj"/>
            </a:avLst>
          </a:prstGeom>
          <a:solidFill>
            <a:schemeClr val="lt1"/>
          </a:solidFill>
          <a:ln cap="flat" cmpd="sng" w="38100">
            <a:solidFill>
              <a:srgbClr val="BFBFB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dk1"/>
              </a:buClr>
              <a:buSzPts val="1500"/>
              <a:buFont typeface="Tahoma"/>
              <a:buNone/>
            </a:pPr>
            <a:r>
              <a:t/>
            </a:r>
            <a:endParaRPr b="0" i="0" sz="1500" u="none" cap="none" strike="noStrike">
              <a:solidFill>
                <a:srgbClr val="0A091B"/>
              </a:solidFill>
              <a:latin typeface="Roboto"/>
              <a:ea typeface="Roboto"/>
              <a:cs typeface="Roboto"/>
              <a:sym typeface="Roboto"/>
            </a:endParaRPr>
          </a:p>
        </p:txBody>
      </p:sp>
      <p:sp>
        <p:nvSpPr>
          <p:cNvPr id="299" name="Google Shape;299;p32"/>
          <p:cNvSpPr/>
          <p:nvPr/>
        </p:nvSpPr>
        <p:spPr>
          <a:xfrm>
            <a:off x="4749998" y="3739776"/>
            <a:ext cx="1792224" cy="448056"/>
          </a:xfrm>
          <a:custGeom>
            <a:rect b="b" l="l" r="r" t="t"/>
            <a:pathLst>
              <a:path extrusionOk="0" h="914400" w="3657600">
                <a:moveTo>
                  <a:pt x="0" y="0"/>
                </a:moveTo>
                <a:lnTo>
                  <a:pt x="3657600" y="0"/>
                </a:lnTo>
                <a:lnTo>
                  <a:pt x="3657600" y="571500"/>
                </a:lnTo>
                <a:cubicBezTo>
                  <a:pt x="3657600" y="760878"/>
                  <a:pt x="3504078" y="914400"/>
                  <a:pt x="3314700" y="914400"/>
                </a:cubicBezTo>
                <a:lnTo>
                  <a:pt x="342900" y="914400"/>
                </a:lnTo>
                <a:cubicBezTo>
                  <a:pt x="153522" y="914400"/>
                  <a:pt x="0" y="760878"/>
                  <a:pt x="0" y="571500"/>
                </a:cubicBezTo>
                <a:close/>
              </a:path>
            </a:pathLst>
          </a:custGeom>
          <a:solidFill>
            <a:schemeClr val="lt2"/>
          </a:solidFill>
          <a:ln cap="flat" cmpd="sng" w="25400">
            <a:solidFill>
              <a:srgbClr val="69ACE5"/>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1" i="0" sz="1500" u="none" cap="none" strike="noStrike">
              <a:solidFill>
                <a:srgbClr val="FFFFFF"/>
              </a:solidFill>
              <a:latin typeface="Tahoma"/>
              <a:ea typeface="Tahoma"/>
              <a:cs typeface="Tahoma"/>
              <a:sym typeface="Tahoma"/>
            </a:endParaRPr>
          </a:p>
        </p:txBody>
      </p:sp>
      <p:sp>
        <p:nvSpPr>
          <p:cNvPr id="300" name="Google Shape;300;p32"/>
          <p:cNvSpPr txBox="1"/>
          <p:nvPr>
            <p:ph idx="1" type="body"/>
          </p:nvPr>
        </p:nvSpPr>
        <p:spPr>
          <a:xfrm>
            <a:off x="457200"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1" name="Google Shape;301;p32"/>
          <p:cNvSpPr txBox="1"/>
          <p:nvPr>
            <p:ph idx="2" type="body"/>
          </p:nvPr>
        </p:nvSpPr>
        <p:spPr>
          <a:xfrm>
            <a:off x="576094"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2" name="Google Shape;302;p32"/>
          <p:cNvSpPr txBox="1"/>
          <p:nvPr>
            <p:ph idx="3" type="body"/>
          </p:nvPr>
        </p:nvSpPr>
        <p:spPr>
          <a:xfrm>
            <a:off x="2603598" y="3821310"/>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3" name="Google Shape;303;p32"/>
          <p:cNvSpPr txBox="1"/>
          <p:nvPr>
            <p:ph idx="4" type="body"/>
          </p:nvPr>
        </p:nvSpPr>
        <p:spPr>
          <a:xfrm>
            <a:off x="2722492"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4" name="Google Shape;304;p32"/>
          <p:cNvSpPr txBox="1"/>
          <p:nvPr>
            <p:ph idx="5" type="body"/>
          </p:nvPr>
        </p:nvSpPr>
        <p:spPr>
          <a:xfrm>
            <a:off x="4749998" y="3829585"/>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5" name="Google Shape;305;p32"/>
          <p:cNvSpPr txBox="1"/>
          <p:nvPr>
            <p:ph idx="6" type="body"/>
          </p:nvPr>
        </p:nvSpPr>
        <p:spPr>
          <a:xfrm>
            <a:off x="48688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6" name="Google Shape;306;p32"/>
          <p:cNvSpPr txBox="1"/>
          <p:nvPr>
            <p:ph idx="7" type="body"/>
          </p:nvPr>
        </p:nvSpPr>
        <p:spPr>
          <a:xfrm>
            <a:off x="6896395" y="3823322"/>
            <a:ext cx="1790400" cy="2844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7" name="Google Shape;307;p32"/>
          <p:cNvSpPr txBox="1"/>
          <p:nvPr>
            <p:ph idx="8" type="body"/>
          </p:nvPr>
        </p:nvSpPr>
        <p:spPr>
          <a:xfrm>
            <a:off x="7015291" y="2381251"/>
            <a:ext cx="1552500" cy="11958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8" name="Google Shape;308;p32"/>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09" name="Google Shape;309;p32"/>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and Text - Numbers">
  <p:cSld name="4 Items and Text - Numbers">
    <p:spTree>
      <p:nvGrpSpPr>
        <p:cNvPr id="310" name="Shape 310"/>
        <p:cNvGrpSpPr/>
        <p:nvPr/>
      </p:nvGrpSpPr>
      <p:grpSpPr>
        <a:xfrm>
          <a:off x="0" y="0"/>
          <a:ext cx="0" cy="0"/>
          <a:chOff x="0" y="0"/>
          <a:chExt cx="0" cy="0"/>
        </a:xfrm>
      </p:grpSpPr>
      <p:sp>
        <p:nvSpPr>
          <p:cNvPr id="311" name="Google Shape;311;p33"/>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12" name="Google Shape;312;p33"/>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13" name="Google Shape;313;p33"/>
          <p:cNvSpPr/>
          <p:nvPr/>
        </p:nvSpPr>
        <p:spPr>
          <a:xfrm>
            <a:off x="0" y="1322279"/>
            <a:ext cx="9144000" cy="2743200"/>
          </a:xfrm>
          <a:prstGeom prst="rect">
            <a:avLst/>
          </a:prstGeom>
          <a:solidFill>
            <a:srgbClr val="092C74"/>
          </a:solidFill>
          <a:ln>
            <a:noFill/>
          </a:ln>
        </p:spPr>
        <p:txBody>
          <a:bodyPr anchorCtr="0" anchor="ctr" bIns="22850" lIns="45700" spcFirstLastPara="1" rIns="45700" wrap="square" tIns="22850">
            <a:noAutofit/>
          </a:bodyPr>
          <a:lstStyle/>
          <a:p>
            <a:pPr indent="0" lvl="0" marL="0" marR="0" rtl="0" algn="ctr">
              <a:spcBef>
                <a:spcPts val="0"/>
              </a:spcBef>
              <a:spcAft>
                <a:spcPts val="0"/>
              </a:spcAft>
              <a:buNone/>
            </a:pPr>
            <a:r>
              <a:t/>
            </a:r>
            <a:endParaRPr b="0" i="0" sz="1400" u="none" cap="none" strike="noStrike">
              <a:solidFill>
                <a:srgbClr val="F2F2F5"/>
              </a:solidFill>
              <a:latin typeface="Roboto"/>
              <a:ea typeface="Roboto"/>
              <a:cs typeface="Roboto"/>
              <a:sym typeface="Roboto"/>
            </a:endParaRPr>
          </a:p>
        </p:txBody>
      </p:sp>
      <p:sp>
        <p:nvSpPr>
          <p:cNvPr id="314" name="Google Shape;314;p33"/>
          <p:cNvSpPr txBox="1"/>
          <p:nvPr>
            <p:ph idx="1" type="body"/>
          </p:nvPr>
        </p:nvSpPr>
        <p:spPr>
          <a:xfrm>
            <a:off x="543128" y="1628441"/>
            <a:ext cx="1138500" cy="8859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5" name="Google Shape;315;p33"/>
          <p:cNvSpPr txBox="1"/>
          <p:nvPr>
            <p:ph idx="2" type="body"/>
          </p:nvPr>
        </p:nvSpPr>
        <p:spPr>
          <a:xfrm>
            <a:off x="1775507" y="1628442"/>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6" name="Google Shape;316;p33"/>
          <p:cNvSpPr txBox="1"/>
          <p:nvPr>
            <p:ph idx="3" type="body"/>
          </p:nvPr>
        </p:nvSpPr>
        <p:spPr>
          <a:xfrm>
            <a:off x="1766298" y="2009131"/>
            <a:ext cx="2618100" cy="5052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7" name="Google Shape;317;p33"/>
          <p:cNvSpPr txBox="1"/>
          <p:nvPr>
            <p:ph idx="4" type="body"/>
          </p:nvPr>
        </p:nvSpPr>
        <p:spPr>
          <a:xfrm>
            <a:off x="4750370" y="1623264"/>
            <a:ext cx="1138500" cy="891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8" name="Google Shape;318;p33"/>
          <p:cNvSpPr txBox="1"/>
          <p:nvPr>
            <p:ph idx="5" type="body"/>
          </p:nvPr>
        </p:nvSpPr>
        <p:spPr>
          <a:xfrm>
            <a:off x="5982750" y="1623265"/>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19" name="Google Shape;319;p33"/>
          <p:cNvSpPr txBox="1"/>
          <p:nvPr>
            <p:ph idx="6" type="body"/>
          </p:nvPr>
        </p:nvSpPr>
        <p:spPr>
          <a:xfrm>
            <a:off x="5973540" y="2003955"/>
            <a:ext cx="2618100" cy="510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0" name="Google Shape;320;p33"/>
          <p:cNvSpPr txBox="1"/>
          <p:nvPr>
            <p:ph idx="7" type="body"/>
          </p:nvPr>
        </p:nvSpPr>
        <p:spPr>
          <a:xfrm>
            <a:off x="543128" y="2817420"/>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1" name="Google Shape;321;p33"/>
          <p:cNvSpPr txBox="1"/>
          <p:nvPr>
            <p:ph idx="8" type="body"/>
          </p:nvPr>
        </p:nvSpPr>
        <p:spPr>
          <a:xfrm>
            <a:off x="1775507"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2" name="Google Shape;322;p33"/>
          <p:cNvSpPr txBox="1"/>
          <p:nvPr>
            <p:ph idx="9" type="body"/>
          </p:nvPr>
        </p:nvSpPr>
        <p:spPr>
          <a:xfrm>
            <a:off x="1766298" y="3198109"/>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3" name="Google Shape;323;p33"/>
          <p:cNvSpPr txBox="1"/>
          <p:nvPr>
            <p:ph idx="13" type="body"/>
          </p:nvPr>
        </p:nvSpPr>
        <p:spPr>
          <a:xfrm>
            <a:off x="4750370" y="2817421"/>
            <a:ext cx="1138500" cy="9450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5400"/>
              <a:buFont typeface="Arial"/>
              <a:buNone/>
              <a:defRPr b="1" i="0" sz="5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4" name="Google Shape;324;p33"/>
          <p:cNvSpPr txBox="1"/>
          <p:nvPr>
            <p:ph idx="14" type="body"/>
          </p:nvPr>
        </p:nvSpPr>
        <p:spPr>
          <a:xfrm>
            <a:off x="5982750" y="2817420"/>
            <a:ext cx="26181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5" name="Google Shape;325;p33"/>
          <p:cNvSpPr txBox="1"/>
          <p:nvPr>
            <p:ph idx="15" type="body"/>
          </p:nvPr>
        </p:nvSpPr>
        <p:spPr>
          <a:xfrm>
            <a:off x="5973540" y="3198110"/>
            <a:ext cx="2618100" cy="564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lt1"/>
              </a:buClr>
              <a:buSzPts val="1100"/>
              <a:buFont typeface="Arial"/>
              <a:buNone/>
              <a:defRPr b="0" i="0" sz="1100" u="none" cap="none" strike="noStrike">
                <a:solidFill>
                  <a:schemeClr val="lt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26" name="Google Shape;326;p33"/>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27" name="Google Shape;327;p33"/>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Items - Cycle">
  <p:cSld name="4 Items - Cycle">
    <p:spTree>
      <p:nvGrpSpPr>
        <p:cNvPr id="328" name="Shape 328"/>
        <p:cNvGrpSpPr/>
        <p:nvPr/>
      </p:nvGrpSpPr>
      <p:grpSpPr>
        <a:xfrm>
          <a:off x="0" y="0"/>
          <a:ext cx="0" cy="0"/>
          <a:chOff x="0" y="0"/>
          <a:chExt cx="0" cy="0"/>
        </a:xfrm>
      </p:grpSpPr>
      <p:sp>
        <p:nvSpPr>
          <p:cNvPr id="329" name="Google Shape;329;p34"/>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30" name="Google Shape;330;p34"/>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31" name="Google Shape;331;p34"/>
          <p:cNvSpPr/>
          <p:nvPr/>
        </p:nvSpPr>
        <p:spPr>
          <a:xfrm>
            <a:off x="3200400" y="1529177"/>
            <a:ext cx="2743200" cy="27432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013" u="none" cap="none" strike="noStrike">
              <a:solidFill>
                <a:srgbClr val="F2F2F5"/>
              </a:solidFill>
              <a:latin typeface="Roboto"/>
              <a:ea typeface="Roboto"/>
              <a:cs typeface="Roboto"/>
              <a:sym typeface="Roboto"/>
            </a:endParaRPr>
          </a:p>
        </p:txBody>
      </p:sp>
      <p:sp>
        <p:nvSpPr>
          <p:cNvPr id="332" name="Google Shape;332;p34"/>
          <p:cNvSpPr/>
          <p:nvPr/>
        </p:nvSpPr>
        <p:spPr>
          <a:xfrm>
            <a:off x="32004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333" name="Google Shape;333;p34"/>
          <p:cNvSpPr/>
          <p:nvPr/>
        </p:nvSpPr>
        <p:spPr>
          <a:xfrm>
            <a:off x="5029200" y="1529177"/>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334" name="Google Shape;334;p34"/>
          <p:cNvSpPr/>
          <p:nvPr/>
        </p:nvSpPr>
        <p:spPr>
          <a:xfrm>
            <a:off x="50292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69ACE5"/>
              </a:solidFill>
              <a:latin typeface="Tahoma"/>
              <a:ea typeface="Tahoma"/>
              <a:cs typeface="Tahoma"/>
              <a:sym typeface="Tahoma"/>
            </a:endParaRPr>
          </a:p>
        </p:txBody>
      </p:sp>
      <p:sp>
        <p:nvSpPr>
          <p:cNvPr id="335" name="Google Shape;335;p34"/>
          <p:cNvSpPr/>
          <p:nvPr/>
        </p:nvSpPr>
        <p:spPr>
          <a:xfrm>
            <a:off x="3200400" y="3339511"/>
            <a:ext cx="914400" cy="9144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1" i="0" sz="3000" u="none" cap="none" strike="noStrike">
              <a:solidFill>
                <a:srgbClr val="092C74"/>
              </a:solidFill>
              <a:latin typeface="Tahoma"/>
              <a:ea typeface="Tahoma"/>
              <a:cs typeface="Tahoma"/>
              <a:sym typeface="Tahoma"/>
            </a:endParaRPr>
          </a:p>
        </p:txBody>
      </p:sp>
      <p:sp>
        <p:nvSpPr>
          <p:cNvPr id="336" name="Google Shape;336;p34"/>
          <p:cNvSpPr txBox="1"/>
          <p:nvPr>
            <p:ph idx="1" type="body"/>
          </p:nvPr>
        </p:nvSpPr>
        <p:spPr>
          <a:xfrm>
            <a:off x="3200399"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3000"/>
              <a:buFont typeface="Arial"/>
              <a:buNone/>
              <a:defRPr b="1" i="0" sz="30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7" name="Google Shape;337;p34"/>
          <p:cNvSpPr txBox="1"/>
          <p:nvPr>
            <p:ph idx="2" type="body"/>
          </p:nvPr>
        </p:nvSpPr>
        <p:spPr>
          <a:xfrm>
            <a:off x="533919" y="151173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8" name="Google Shape;338;p34"/>
          <p:cNvSpPr txBox="1"/>
          <p:nvPr>
            <p:ph idx="3" type="body"/>
          </p:nvPr>
        </p:nvSpPr>
        <p:spPr>
          <a:xfrm>
            <a:off x="533919" y="189242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39" name="Google Shape;339;p34"/>
          <p:cNvSpPr txBox="1"/>
          <p:nvPr>
            <p:ph idx="4" type="body"/>
          </p:nvPr>
        </p:nvSpPr>
        <p:spPr>
          <a:xfrm>
            <a:off x="5029200" y="1770465"/>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0" name="Google Shape;340;p34"/>
          <p:cNvSpPr txBox="1"/>
          <p:nvPr>
            <p:ph idx="5" type="body"/>
          </p:nvPr>
        </p:nvSpPr>
        <p:spPr>
          <a:xfrm>
            <a:off x="6333089" y="1511740"/>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2000"/>
              <a:buFont typeface="Arial"/>
              <a:buNone/>
              <a:defRPr b="1" i="0" sz="20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1" name="Google Shape;341;p34"/>
          <p:cNvSpPr txBox="1"/>
          <p:nvPr>
            <p:ph idx="6" type="body"/>
          </p:nvPr>
        </p:nvSpPr>
        <p:spPr>
          <a:xfrm>
            <a:off x="6333089" y="1892430"/>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2" name="Google Shape;342;p34"/>
          <p:cNvSpPr txBox="1"/>
          <p:nvPr>
            <p:ph idx="7" type="body"/>
          </p:nvPr>
        </p:nvSpPr>
        <p:spPr>
          <a:xfrm>
            <a:off x="5029200"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3000"/>
              <a:buFont typeface="Arial"/>
              <a:buNone/>
              <a:defRPr b="1" i="0" sz="30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3" name="Google Shape;343;p34"/>
          <p:cNvSpPr txBox="1"/>
          <p:nvPr>
            <p:ph idx="8" type="body"/>
          </p:nvPr>
        </p:nvSpPr>
        <p:spPr>
          <a:xfrm>
            <a:off x="633308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2000"/>
              <a:buFont typeface="Arial"/>
              <a:buNone/>
              <a:defRPr b="1" i="0" sz="20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4" name="Google Shape;344;p34"/>
          <p:cNvSpPr txBox="1"/>
          <p:nvPr>
            <p:ph idx="9" type="body"/>
          </p:nvPr>
        </p:nvSpPr>
        <p:spPr>
          <a:xfrm>
            <a:off x="633308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5" name="Google Shape;345;p34"/>
          <p:cNvSpPr txBox="1"/>
          <p:nvPr>
            <p:ph idx="13" type="body"/>
          </p:nvPr>
        </p:nvSpPr>
        <p:spPr>
          <a:xfrm>
            <a:off x="3200399" y="3580798"/>
            <a:ext cx="914400" cy="4317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3000"/>
              <a:buFont typeface="Arial"/>
              <a:buNone/>
              <a:defRPr b="1" i="0" sz="30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6" name="Google Shape;346;p34"/>
          <p:cNvSpPr txBox="1"/>
          <p:nvPr>
            <p:ph idx="14" type="body"/>
          </p:nvPr>
        </p:nvSpPr>
        <p:spPr>
          <a:xfrm>
            <a:off x="533919" y="3329509"/>
            <a:ext cx="2286300" cy="3168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2"/>
              </a:buClr>
              <a:buSzPts val="2000"/>
              <a:buFont typeface="Arial"/>
              <a:buNone/>
              <a:defRPr b="1" i="0" sz="20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7" name="Google Shape;347;p34"/>
          <p:cNvSpPr txBox="1"/>
          <p:nvPr>
            <p:ph idx="15" type="body"/>
          </p:nvPr>
        </p:nvSpPr>
        <p:spPr>
          <a:xfrm>
            <a:off x="533919" y="3710199"/>
            <a:ext cx="2286300" cy="551100"/>
          </a:xfrm>
          <a:prstGeom prst="rect">
            <a:avLst/>
          </a:prstGeom>
          <a:noFill/>
          <a:ln>
            <a:noFill/>
          </a:ln>
        </p:spPr>
        <p:txBody>
          <a:bodyPr anchorCtr="0" anchor="t" bIns="45700" lIns="91425" spcFirstLastPara="1" rIns="91425" wrap="square" tIns="45700">
            <a:norm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48" name="Google Shape;348;p34"/>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49" name="Google Shape;349;p34"/>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mc:AlternateContent>
    <mc:Choice Requires="p14">
      <p:transition spd="slow" p14:dur="2500">
        <p14:flip dir="l"/>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fographic and Text">
  <p:cSld name="Infographic and Text">
    <p:spTree>
      <p:nvGrpSpPr>
        <p:cNvPr id="350" name="Shape 350"/>
        <p:cNvGrpSpPr/>
        <p:nvPr/>
      </p:nvGrpSpPr>
      <p:grpSpPr>
        <a:xfrm>
          <a:off x="0" y="0"/>
          <a:ext cx="0" cy="0"/>
          <a:chOff x="0" y="0"/>
          <a:chExt cx="0" cy="0"/>
        </a:xfrm>
      </p:grpSpPr>
      <p:sp>
        <p:nvSpPr>
          <p:cNvPr id="351" name="Google Shape;351;p35"/>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52" name="Google Shape;352;p35"/>
          <p:cNvSpPr/>
          <p:nvPr/>
        </p:nvSpPr>
        <p:spPr>
          <a:xfrm>
            <a:off x="532982" y="2402483"/>
            <a:ext cx="2772592" cy="1768666"/>
          </a:xfrm>
          <a:custGeom>
            <a:rect b="b" l="l" r="r" t="t"/>
            <a:pathLst>
              <a:path extrusionOk="0" h="4089401" w="5306397">
                <a:moveTo>
                  <a:pt x="0" y="2305845"/>
                </a:moveTo>
                <a:lnTo>
                  <a:pt x="5301567" y="0"/>
                </a:lnTo>
                <a:cubicBezTo>
                  <a:pt x="5300773" y="587904"/>
                  <a:pt x="5307123" y="1192478"/>
                  <a:pt x="5306329" y="1780382"/>
                </a:cubicBezTo>
                <a:lnTo>
                  <a:pt x="2381" y="4089401"/>
                </a:lnTo>
                <a:cubicBezTo>
                  <a:pt x="0" y="3489326"/>
                  <a:pt x="2381" y="2905920"/>
                  <a:pt x="0" y="2305845"/>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53" name="Google Shape;353;p35"/>
          <p:cNvSpPr/>
          <p:nvPr/>
        </p:nvSpPr>
        <p:spPr>
          <a:xfrm>
            <a:off x="552179" y="1404647"/>
            <a:ext cx="2763006" cy="1769352"/>
          </a:xfrm>
          <a:custGeom>
            <a:rect b="b" l="l" r="r" t="t"/>
            <a:pathLst>
              <a:path extrusionOk="0" h="4090988" w="5313474">
                <a:moveTo>
                  <a:pt x="0" y="2301876"/>
                </a:moveTo>
                <a:lnTo>
                  <a:pt x="5313474" y="0"/>
                </a:lnTo>
                <a:lnTo>
                  <a:pt x="5303949" y="1778000"/>
                </a:lnTo>
                <a:lnTo>
                  <a:pt x="7144" y="4090988"/>
                </a:lnTo>
                <a:cubicBezTo>
                  <a:pt x="4763" y="3490913"/>
                  <a:pt x="2381" y="2901951"/>
                  <a:pt x="0" y="2301876"/>
                </a:cubicBezTo>
                <a:close/>
              </a:path>
            </a:pathLst>
          </a:custGeom>
          <a:solidFill>
            <a:srgbClr val="0A091B"/>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54" name="Google Shape;354;p35"/>
          <p:cNvSpPr/>
          <p:nvPr/>
        </p:nvSpPr>
        <p:spPr>
          <a:xfrm>
            <a:off x="543580" y="2400422"/>
            <a:ext cx="2771100" cy="7758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55" name="Google Shape;355;p35"/>
          <p:cNvSpPr/>
          <p:nvPr/>
        </p:nvSpPr>
        <p:spPr>
          <a:xfrm>
            <a:off x="533919" y="3399634"/>
            <a:ext cx="2790300" cy="7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56" name="Google Shape;356;p35"/>
          <p:cNvSpPr/>
          <p:nvPr/>
        </p:nvSpPr>
        <p:spPr>
          <a:xfrm>
            <a:off x="532983" y="1401896"/>
            <a:ext cx="2791200" cy="775800"/>
          </a:xfrm>
          <a:prstGeom prst="rect">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57" name="Google Shape;357;p35"/>
          <p:cNvSpPr txBox="1"/>
          <p:nvPr>
            <p:ph idx="1" type="body"/>
          </p:nvPr>
        </p:nvSpPr>
        <p:spPr>
          <a:xfrm>
            <a:off x="3750230" y="1401897"/>
            <a:ext cx="4869300" cy="3222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875"/>
              <a:buFont typeface="Arial"/>
              <a:buNone/>
              <a:defRPr b="1" i="0" sz="1875"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8" name="Google Shape;358;p35"/>
          <p:cNvSpPr txBox="1"/>
          <p:nvPr>
            <p:ph idx="2" type="body"/>
          </p:nvPr>
        </p:nvSpPr>
        <p:spPr>
          <a:xfrm>
            <a:off x="3754281" y="1905000"/>
            <a:ext cx="4865100" cy="22704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59" name="Google Shape;359;p35"/>
          <p:cNvSpPr txBox="1"/>
          <p:nvPr>
            <p:ph idx="3" type="body"/>
          </p:nvPr>
        </p:nvSpPr>
        <p:spPr>
          <a:xfrm>
            <a:off x="677623" y="154427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0" name="Google Shape;360;p35"/>
          <p:cNvSpPr txBox="1"/>
          <p:nvPr>
            <p:ph idx="4" type="body"/>
          </p:nvPr>
        </p:nvSpPr>
        <p:spPr>
          <a:xfrm>
            <a:off x="1633075" y="154427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1" name="Google Shape;361;p35"/>
          <p:cNvSpPr txBox="1"/>
          <p:nvPr>
            <p:ph idx="5" type="body"/>
          </p:nvPr>
        </p:nvSpPr>
        <p:spPr>
          <a:xfrm>
            <a:off x="677623" y="2538036"/>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2" name="Google Shape;362;p35"/>
          <p:cNvSpPr txBox="1"/>
          <p:nvPr>
            <p:ph idx="6" type="body"/>
          </p:nvPr>
        </p:nvSpPr>
        <p:spPr>
          <a:xfrm>
            <a:off x="1633075" y="2538036"/>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3" name="Google Shape;363;p35"/>
          <p:cNvSpPr txBox="1"/>
          <p:nvPr>
            <p:ph idx="7" type="body"/>
          </p:nvPr>
        </p:nvSpPr>
        <p:spPr>
          <a:xfrm>
            <a:off x="664942" y="3535187"/>
            <a:ext cx="831900" cy="512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2000"/>
              <a:buFont typeface="Arial"/>
              <a:buNone/>
              <a:defRPr b="1" i="0" sz="2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4" name="Google Shape;364;p35"/>
          <p:cNvSpPr txBox="1"/>
          <p:nvPr>
            <p:ph idx="8" type="body"/>
          </p:nvPr>
        </p:nvSpPr>
        <p:spPr>
          <a:xfrm>
            <a:off x="1620394" y="3535187"/>
            <a:ext cx="1529100" cy="492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rgbClr val="69ACE5"/>
              </a:buClr>
              <a:buSzPts val="1000"/>
              <a:buFont typeface="Noto Sans Symbols"/>
              <a:buNone/>
              <a:defRPr b="0" i="0" sz="10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65" name="Google Shape;365;p35"/>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66" name="Google Shape;366;p3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67" name="Google Shape;367;p35"/>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cess Infographic">
  <p:cSld name="Process Infographic">
    <p:spTree>
      <p:nvGrpSpPr>
        <p:cNvPr id="368" name="Shape 368"/>
        <p:cNvGrpSpPr/>
        <p:nvPr/>
      </p:nvGrpSpPr>
      <p:grpSpPr>
        <a:xfrm>
          <a:off x="0" y="0"/>
          <a:ext cx="0" cy="0"/>
          <a:chOff x="0" y="0"/>
          <a:chExt cx="0" cy="0"/>
        </a:xfrm>
      </p:grpSpPr>
      <p:sp>
        <p:nvSpPr>
          <p:cNvPr id="369" name="Google Shape;369;p36"/>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370" name="Google Shape;370;p36"/>
          <p:cNvSpPr/>
          <p:nvPr/>
        </p:nvSpPr>
        <p:spPr>
          <a:xfrm>
            <a:off x="918769"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71" name="Google Shape;371;p36"/>
          <p:cNvSpPr/>
          <p:nvPr/>
        </p:nvSpPr>
        <p:spPr>
          <a:xfrm>
            <a:off x="2320636"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72" name="Google Shape;372;p36"/>
          <p:cNvSpPr/>
          <p:nvPr/>
        </p:nvSpPr>
        <p:spPr>
          <a:xfrm>
            <a:off x="3722503"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73" name="Google Shape;373;p36"/>
          <p:cNvSpPr/>
          <p:nvPr/>
        </p:nvSpPr>
        <p:spPr>
          <a:xfrm>
            <a:off x="5124370" y="1893781"/>
            <a:ext cx="1716600" cy="1716600"/>
          </a:xfrm>
          <a:prstGeom prst="ellipse">
            <a:avLst/>
          </a:prstGeom>
          <a:solidFill>
            <a:srgbClr val="69ACE5">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74" name="Google Shape;374;p36"/>
          <p:cNvSpPr/>
          <p:nvPr/>
        </p:nvSpPr>
        <p:spPr>
          <a:xfrm>
            <a:off x="6526237" y="1893781"/>
            <a:ext cx="1716600" cy="1716600"/>
          </a:xfrm>
          <a:prstGeom prst="ellipse">
            <a:avLst/>
          </a:prstGeom>
          <a:solidFill>
            <a:srgbClr val="092C74">
              <a:alpha val="74900"/>
            </a:srgbClr>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375" name="Google Shape;375;p36"/>
          <p:cNvSpPr/>
          <p:nvPr/>
        </p:nvSpPr>
        <p:spPr>
          <a:xfrm>
            <a:off x="918768" y="1900414"/>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76" name="Google Shape;376;p36"/>
          <p:cNvSpPr/>
          <p:nvPr/>
        </p:nvSpPr>
        <p:spPr>
          <a:xfrm>
            <a:off x="2320635" y="1900414"/>
            <a:ext cx="1716600" cy="1716600"/>
          </a:xfrm>
          <a:prstGeom prst="ellipse">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77" name="Google Shape;377;p36"/>
          <p:cNvSpPr/>
          <p:nvPr/>
        </p:nvSpPr>
        <p:spPr>
          <a:xfrm>
            <a:off x="3722503" y="1899732"/>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78" name="Google Shape;378;p36"/>
          <p:cNvSpPr/>
          <p:nvPr/>
        </p:nvSpPr>
        <p:spPr>
          <a:xfrm>
            <a:off x="5124370" y="1899732"/>
            <a:ext cx="1716600" cy="1716600"/>
          </a:xfrm>
          <a:prstGeom prst="ellipse">
            <a:avLst/>
          </a:prstGeom>
          <a:solidFill>
            <a:schemeClr val="lt2"/>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79" name="Google Shape;379;p36"/>
          <p:cNvSpPr/>
          <p:nvPr/>
        </p:nvSpPr>
        <p:spPr>
          <a:xfrm>
            <a:off x="6526237" y="1892417"/>
            <a:ext cx="1716600" cy="1716600"/>
          </a:xfrm>
          <a:prstGeom prst="ellipse">
            <a:avLst/>
          </a:prstGeom>
          <a:solidFill>
            <a:schemeClr val="dk2">
              <a:alpha val="74900"/>
            </a:schemeClr>
          </a:solidFill>
          <a:ln>
            <a:noFill/>
          </a:ln>
        </p:spPr>
        <p:txBody>
          <a:bodyPr anchorCtr="0" anchor="ctr" bIns="17125" lIns="34275" spcFirstLastPara="1" rIns="34275" wrap="square" tIns="17125">
            <a:noAutofit/>
          </a:bodyPr>
          <a:lstStyle/>
          <a:p>
            <a:pPr indent="0" lvl="0" marL="0" marR="0" rtl="0" algn="ctr">
              <a:spcBef>
                <a:spcPts val="0"/>
              </a:spcBef>
              <a:spcAft>
                <a:spcPts val="0"/>
              </a:spcAft>
              <a:buNone/>
            </a:pPr>
            <a:r>
              <a:t/>
            </a:r>
            <a:endParaRPr b="1" i="0" sz="1800" u="none" cap="none" strike="noStrike">
              <a:solidFill>
                <a:srgbClr val="F2F2F5"/>
              </a:solidFill>
              <a:latin typeface="Roboto"/>
              <a:ea typeface="Roboto"/>
              <a:cs typeface="Roboto"/>
              <a:sym typeface="Roboto"/>
            </a:endParaRPr>
          </a:p>
        </p:txBody>
      </p:sp>
      <p:sp>
        <p:nvSpPr>
          <p:cNvPr id="380" name="Google Shape;380;p36"/>
          <p:cNvSpPr txBox="1"/>
          <p:nvPr>
            <p:ph idx="1" type="body"/>
          </p:nvPr>
        </p:nvSpPr>
        <p:spPr>
          <a:xfrm>
            <a:off x="1233472" y="3021980"/>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1" name="Google Shape;381;p36"/>
          <p:cNvSpPr txBox="1"/>
          <p:nvPr>
            <p:ph idx="2" type="body"/>
          </p:nvPr>
        </p:nvSpPr>
        <p:spPr>
          <a:xfrm>
            <a:off x="801629" y="3801008"/>
            <a:ext cx="19347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2" name="Google Shape;382;p36"/>
          <p:cNvSpPr txBox="1"/>
          <p:nvPr>
            <p:ph idx="3" type="body"/>
          </p:nvPr>
        </p:nvSpPr>
        <p:spPr>
          <a:xfrm>
            <a:off x="2635340"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3" name="Google Shape;383;p36"/>
          <p:cNvSpPr txBox="1"/>
          <p:nvPr>
            <p:ph idx="4" type="body"/>
          </p:nvPr>
        </p:nvSpPr>
        <p:spPr>
          <a:xfrm>
            <a:off x="2209657"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4" name="Google Shape;384;p36"/>
          <p:cNvSpPr txBox="1"/>
          <p:nvPr>
            <p:ph idx="5" type="body"/>
          </p:nvPr>
        </p:nvSpPr>
        <p:spPr>
          <a:xfrm>
            <a:off x="4037208" y="3025804"/>
            <a:ext cx="10650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5" name="Google Shape;385;p36"/>
          <p:cNvSpPr txBox="1"/>
          <p:nvPr>
            <p:ph idx="6" type="body"/>
          </p:nvPr>
        </p:nvSpPr>
        <p:spPr>
          <a:xfrm>
            <a:off x="3607363"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6" name="Google Shape;386;p36"/>
          <p:cNvSpPr txBox="1"/>
          <p:nvPr>
            <p:ph idx="7" type="body"/>
          </p:nvPr>
        </p:nvSpPr>
        <p:spPr>
          <a:xfrm>
            <a:off x="5430285" y="3021980"/>
            <a:ext cx="10959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7" name="Google Shape;387;p36"/>
          <p:cNvSpPr txBox="1"/>
          <p:nvPr>
            <p:ph idx="8" type="body"/>
          </p:nvPr>
        </p:nvSpPr>
        <p:spPr>
          <a:xfrm>
            <a:off x="5008996" y="1292602"/>
            <a:ext cx="1938600" cy="4116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8" name="Google Shape;388;p36"/>
          <p:cNvSpPr txBox="1"/>
          <p:nvPr>
            <p:ph idx="9" type="body"/>
          </p:nvPr>
        </p:nvSpPr>
        <p:spPr>
          <a:xfrm>
            <a:off x="6840942" y="3028025"/>
            <a:ext cx="1087200" cy="2769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200"/>
              <a:buFont typeface="Arial"/>
              <a:buNone/>
              <a:defRPr b="1" i="0" sz="12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9" name="Google Shape;389;p36"/>
          <p:cNvSpPr txBox="1"/>
          <p:nvPr>
            <p:ph idx="13" type="body"/>
          </p:nvPr>
        </p:nvSpPr>
        <p:spPr>
          <a:xfrm>
            <a:off x="6415259" y="3801007"/>
            <a:ext cx="1938600" cy="4155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1"/>
              </a:buClr>
              <a:buSzPts val="1100"/>
              <a:buFont typeface="Arial"/>
              <a:buNone/>
              <a:defRPr b="0" i="0" sz="11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90" name="Google Shape;390;p36"/>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91" name="Google Shape;391;p3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392" name="Google Shape;392;p36"/>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eb Infographic">
  <p:cSld name="Web Infographic">
    <p:spTree>
      <p:nvGrpSpPr>
        <p:cNvPr id="393" name="Shape 393"/>
        <p:cNvGrpSpPr/>
        <p:nvPr/>
      </p:nvGrpSpPr>
      <p:grpSpPr>
        <a:xfrm>
          <a:off x="0" y="0"/>
          <a:ext cx="0" cy="0"/>
          <a:chOff x="0" y="0"/>
          <a:chExt cx="0" cy="0"/>
        </a:xfrm>
      </p:grpSpPr>
      <p:sp>
        <p:nvSpPr>
          <p:cNvPr id="394" name="Google Shape;394;p37"/>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95" name="Google Shape;395;p37"/>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cxnSp>
        <p:nvCxnSpPr>
          <p:cNvPr id="396" name="Google Shape;396;p37"/>
          <p:cNvCxnSpPr/>
          <p:nvPr/>
        </p:nvCxnSpPr>
        <p:spPr>
          <a:xfrm rot="10800000">
            <a:off x="3265633" y="1729985"/>
            <a:ext cx="8253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397" name="Google Shape;397;p37"/>
          <p:cNvCxnSpPr>
            <a:endCxn id="398" idx="6"/>
          </p:cNvCxnSpPr>
          <p:nvPr/>
        </p:nvCxnSpPr>
        <p:spPr>
          <a:xfrm rot="10800000">
            <a:off x="3066109" y="2826270"/>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399" name="Google Shape;399;p37"/>
          <p:cNvCxnSpPr/>
          <p:nvPr/>
        </p:nvCxnSpPr>
        <p:spPr>
          <a:xfrm flipH="1">
            <a:off x="3263232" y="3318701"/>
            <a:ext cx="827700" cy="609000"/>
          </a:xfrm>
          <a:prstGeom prst="straightConnector1">
            <a:avLst/>
          </a:prstGeom>
          <a:noFill/>
          <a:ln cap="flat" cmpd="sng" w="38100">
            <a:solidFill>
              <a:srgbClr val="BFBFBF"/>
            </a:solidFill>
            <a:prstDash val="solid"/>
            <a:miter lim="800000"/>
            <a:headEnd len="sm" w="sm" type="none"/>
            <a:tailEnd len="sm" w="sm" type="none"/>
          </a:ln>
        </p:spPr>
      </p:cxnSp>
      <p:cxnSp>
        <p:nvCxnSpPr>
          <p:cNvPr id="400" name="Google Shape;400;p37"/>
          <p:cNvCxnSpPr/>
          <p:nvPr/>
        </p:nvCxnSpPr>
        <p:spPr>
          <a:xfrm>
            <a:off x="5070651" y="3318701"/>
            <a:ext cx="825300" cy="614100"/>
          </a:xfrm>
          <a:prstGeom prst="straightConnector1">
            <a:avLst/>
          </a:prstGeom>
          <a:noFill/>
          <a:ln cap="flat" cmpd="sng" w="38100">
            <a:solidFill>
              <a:srgbClr val="BFBFBF"/>
            </a:solidFill>
            <a:prstDash val="solid"/>
            <a:miter lim="800000"/>
            <a:headEnd len="sm" w="sm" type="none"/>
            <a:tailEnd len="sm" w="sm" type="none"/>
          </a:ln>
        </p:spPr>
      </p:cxnSp>
      <p:cxnSp>
        <p:nvCxnSpPr>
          <p:cNvPr id="401" name="Google Shape;401;p37"/>
          <p:cNvCxnSpPr>
            <a:endCxn id="402" idx="6"/>
          </p:cNvCxnSpPr>
          <p:nvPr/>
        </p:nvCxnSpPr>
        <p:spPr>
          <a:xfrm>
            <a:off x="5273554" y="2828728"/>
            <a:ext cx="807600" cy="2700"/>
          </a:xfrm>
          <a:prstGeom prst="straightConnector1">
            <a:avLst/>
          </a:prstGeom>
          <a:noFill/>
          <a:ln cap="flat" cmpd="sng" w="38100">
            <a:solidFill>
              <a:srgbClr val="BFBFBF"/>
            </a:solidFill>
            <a:prstDash val="solid"/>
            <a:miter lim="800000"/>
            <a:headEnd len="sm" w="sm" type="none"/>
            <a:tailEnd len="sm" w="sm" type="none"/>
          </a:ln>
        </p:spPr>
      </p:cxnSp>
      <p:cxnSp>
        <p:nvCxnSpPr>
          <p:cNvPr id="403" name="Google Shape;403;p37"/>
          <p:cNvCxnSpPr/>
          <p:nvPr/>
        </p:nvCxnSpPr>
        <p:spPr>
          <a:xfrm flipH="1" rot="10800000">
            <a:off x="5070651" y="1724885"/>
            <a:ext cx="825300" cy="614100"/>
          </a:xfrm>
          <a:prstGeom prst="straightConnector1">
            <a:avLst/>
          </a:prstGeom>
          <a:noFill/>
          <a:ln cap="flat" cmpd="sng" w="38100">
            <a:solidFill>
              <a:srgbClr val="BFBFBF"/>
            </a:solidFill>
            <a:prstDash val="solid"/>
            <a:miter lim="800000"/>
            <a:headEnd len="sm" w="sm" type="none"/>
            <a:tailEnd len="sm" w="sm" type="none"/>
          </a:ln>
        </p:spPr>
      </p:cxnSp>
      <p:sp>
        <p:nvSpPr>
          <p:cNvPr id="404" name="Google Shape;404;p37"/>
          <p:cNvSpPr/>
          <p:nvPr/>
        </p:nvSpPr>
        <p:spPr>
          <a:xfrm>
            <a:off x="3632721" y="1924589"/>
            <a:ext cx="1899600" cy="1899600"/>
          </a:xfrm>
          <a:prstGeom prst="ellipse">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5" name="Google Shape;405;p37"/>
          <p:cNvSpPr/>
          <p:nvPr/>
        </p:nvSpPr>
        <p:spPr>
          <a:xfrm>
            <a:off x="3066098" y="1525301"/>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6" name="Google Shape;406;p37"/>
          <p:cNvSpPr/>
          <p:nvPr/>
        </p:nvSpPr>
        <p:spPr>
          <a:xfrm flipH="1">
            <a:off x="5696186" y="153045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2" name="Google Shape;402;p37"/>
          <p:cNvSpPr/>
          <p:nvPr/>
        </p:nvSpPr>
        <p:spPr>
          <a:xfrm flipH="1">
            <a:off x="6081154" y="2631778"/>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398" name="Google Shape;398;p37"/>
          <p:cNvSpPr/>
          <p:nvPr/>
        </p:nvSpPr>
        <p:spPr>
          <a:xfrm>
            <a:off x="2666809" y="262662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7" name="Google Shape;407;p37"/>
          <p:cNvSpPr/>
          <p:nvPr/>
        </p:nvSpPr>
        <p:spPr>
          <a:xfrm>
            <a:off x="3066098" y="3727940"/>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8" name="Google Shape;408;p37"/>
          <p:cNvSpPr/>
          <p:nvPr/>
        </p:nvSpPr>
        <p:spPr>
          <a:xfrm flipH="1">
            <a:off x="5696186" y="3733097"/>
            <a:ext cx="399300" cy="399300"/>
          </a:xfrm>
          <a:prstGeom prst="ellipse">
            <a:avLst/>
          </a:prstGeom>
          <a:solidFill>
            <a:schemeClr val="lt1"/>
          </a:solidFill>
          <a:ln cap="flat" cmpd="sng" w="38100">
            <a:solidFill>
              <a:srgbClr val="BFBFB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506"/>
              <a:buFont typeface="Tahoma"/>
              <a:buNone/>
            </a:pPr>
            <a:r>
              <a:t/>
            </a:r>
            <a:endParaRPr b="0" i="0" sz="506" u="none" cap="none" strike="noStrike">
              <a:solidFill>
                <a:srgbClr val="F2F2F5"/>
              </a:solidFill>
              <a:latin typeface="Roboto"/>
              <a:ea typeface="Roboto"/>
              <a:cs typeface="Roboto"/>
              <a:sym typeface="Roboto"/>
            </a:endParaRPr>
          </a:p>
        </p:txBody>
      </p:sp>
      <p:sp>
        <p:nvSpPr>
          <p:cNvPr id="409" name="Google Shape;409;p37"/>
          <p:cNvSpPr txBox="1"/>
          <p:nvPr>
            <p:ph idx="1" type="body"/>
          </p:nvPr>
        </p:nvSpPr>
        <p:spPr>
          <a:xfrm>
            <a:off x="3628821" y="2513840"/>
            <a:ext cx="1886400" cy="614700"/>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750"/>
              </a:spcBef>
              <a:spcAft>
                <a:spcPts val="0"/>
              </a:spcAft>
              <a:buClr>
                <a:schemeClr val="lt1"/>
              </a:buClr>
              <a:buSzPts val="1600"/>
              <a:buFont typeface="Arial"/>
              <a:buNone/>
              <a:defRPr b="1" i="0" sz="1600" u="none" cap="none" strike="noStrike">
                <a:solidFill>
                  <a:schemeClr val="lt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0" name="Google Shape;410;p37"/>
          <p:cNvSpPr txBox="1"/>
          <p:nvPr>
            <p:ph idx="2" type="body"/>
          </p:nvPr>
        </p:nvSpPr>
        <p:spPr>
          <a:xfrm>
            <a:off x="533919" y="1525970"/>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1" name="Google Shape;411;p37"/>
          <p:cNvSpPr txBox="1"/>
          <p:nvPr>
            <p:ph idx="3" type="body"/>
          </p:nvPr>
        </p:nvSpPr>
        <p:spPr>
          <a:xfrm>
            <a:off x="570342" y="2617088"/>
            <a:ext cx="19989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2" name="Google Shape;412;p37"/>
          <p:cNvSpPr txBox="1"/>
          <p:nvPr>
            <p:ph idx="4" type="body"/>
          </p:nvPr>
        </p:nvSpPr>
        <p:spPr>
          <a:xfrm>
            <a:off x="533918" y="3718966"/>
            <a:ext cx="2401500" cy="408300"/>
          </a:xfrm>
          <a:prstGeom prst="rect">
            <a:avLst/>
          </a:prstGeom>
          <a:noFill/>
          <a:ln>
            <a:noFill/>
          </a:ln>
        </p:spPr>
        <p:txBody>
          <a:bodyPr anchorCtr="0" anchor="t"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3" name="Google Shape;413;p37"/>
          <p:cNvSpPr txBox="1"/>
          <p:nvPr>
            <p:ph idx="5" type="body"/>
          </p:nvPr>
        </p:nvSpPr>
        <p:spPr>
          <a:xfrm>
            <a:off x="6208613" y="1521484"/>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4" name="Google Shape;414;p37"/>
          <p:cNvSpPr txBox="1"/>
          <p:nvPr>
            <p:ph idx="6" type="body"/>
          </p:nvPr>
        </p:nvSpPr>
        <p:spPr>
          <a:xfrm>
            <a:off x="6578161" y="2619200"/>
            <a:ext cx="2002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5" name="Google Shape;415;p37"/>
          <p:cNvSpPr txBox="1"/>
          <p:nvPr>
            <p:ph idx="7" type="body"/>
          </p:nvPr>
        </p:nvSpPr>
        <p:spPr>
          <a:xfrm>
            <a:off x="6208613" y="3723452"/>
            <a:ext cx="2410800" cy="4083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1200"/>
              <a:buFont typeface="Arial"/>
              <a:buNone/>
              <a:defRPr b="0" i="0" sz="12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16" name="Google Shape;416;p3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417" name="Google Shape;417;p37"/>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r Infographic">
  <p:cSld name="Slider Infographic">
    <p:spTree>
      <p:nvGrpSpPr>
        <p:cNvPr id="418" name="Shape 418"/>
        <p:cNvGrpSpPr/>
        <p:nvPr/>
      </p:nvGrpSpPr>
      <p:grpSpPr>
        <a:xfrm>
          <a:off x="0" y="0"/>
          <a:ext cx="0" cy="0"/>
          <a:chOff x="0" y="0"/>
          <a:chExt cx="0" cy="0"/>
        </a:xfrm>
      </p:grpSpPr>
      <p:sp>
        <p:nvSpPr>
          <p:cNvPr id="419" name="Google Shape;419;p3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420" name="Google Shape;420;p38"/>
          <p:cNvSpPr txBox="1"/>
          <p:nvPr>
            <p:ph idx="1" type="body"/>
          </p:nvPr>
        </p:nvSpPr>
        <p:spPr>
          <a:xfrm>
            <a:off x="1192777" y="1351987"/>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1" name="Google Shape;421;p38"/>
          <p:cNvSpPr txBox="1"/>
          <p:nvPr>
            <p:ph idx="2" type="body"/>
          </p:nvPr>
        </p:nvSpPr>
        <p:spPr>
          <a:xfrm>
            <a:off x="1192777" y="1629279"/>
            <a:ext cx="1894500" cy="3873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2" name="Google Shape;422;p38"/>
          <p:cNvSpPr/>
          <p:nvPr/>
        </p:nvSpPr>
        <p:spPr>
          <a:xfrm>
            <a:off x="3479956" y="1410845"/>
            <a:ext cx="3684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23" name="Google Shape;423;p38"/>
          <p:cNvSpPr txBox="1"/>
          <p:nvPr>
            <p:ph idx="3" type="body"/>
          </p:nvPr>
        </p:nvSpPr>
        <p:spPr>
          <a:xfrm>
            <a:off x="7551317" y="1466497"/>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2400"/>
              <a:buFont typeface="Arial"/>
              <a:buNone/>
              <a:defRPr b="1" i="0" sz="24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4" name="Google Shape;424;p38"/>
          <p:cNvSpPr txBox="1"/>
          <p:nvPr>
            <p:ph idx="4" type="body"/>
          </p:nvPr>
        </p:nvSpPr>
        <p:spPr>
          <a:xfrm>
            <a:off x="1192777" y="2435733"/>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lt2"/>
              </a:buClr>
              <a:buSzPts val="1600"/>
              <a:buFont typeface="Arial"/>
              <a:buNone/>
              <a:defRPr b="1" i="0" sz="1600" u="none" cap="none" strike="noStrike">
                <a:solidFill>
                  <a:schemeClr val="lt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5" name="Google Shape;425;p38"/>
          <p:cNvSpPr txBox="1"/>
          <p:nvPr>
            <p:ph idx="5" type="body"/>
          </p:nvPr>
        </p:nvSpPr>
        <p:spPr>
          <a:xfrm>
            <a:off x="1192777" y="2713026"/>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6" name="Google Shape;426;p38"/>
          <p:cNvSpPr/>
          <p:nvPr/>
        </p:nvSpPr>
        <p:spPr>
          <a:xfrm>
            <a:off x="3471258" y="2466942"/>
            <a:ext cx="36960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27" name="Google Shape;427;p38"/>
          <p:cNvSpPr txBox="1"/>
          <p:nvPr>
            <p:ph idx="6" type="body"/>
          </p:nvPr>
        </p:nvSpPr>
        <p:spPr>
          <a:xfrm>
            <a:off x="7551317" y="251710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lt2"/>
              </a:buClr>
              <a:buSzPts val="2400"/>
              <a:buFont typeface="Arial"/>
              <a:buNone/>
              <a:defRPr b="1" i="0" sz="2400" u="none" cap="none" strike="noStrike">
                <a:solidFill>
                  <a:schemeClr val="lt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8" name="Google Shape;428;p38"/>
          <p:cNvSpPr txBox="1"/>
          <p:nvPr>
            <p:ph idx="7" type="body"/>
          </p:nvPr>
        </p:nvSpPr>
        <p:spPr>
          <a:xfrm>
            <a:off x="1192777" y="3521301"/>
            <a:ext cx="1894500" cy="2700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600"/>
              <a:buFont typeface="Arial"/>
              <a:buNone/>
              <a:defRPr b="1" i="0" sz="1600" u="none" cap="none" strike="noStrike">
                <a:solidFill>
                  <a:schemeClr val="dk2"/>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29" name="Google Shape;429;p38"/>
          <p:cNvSpPr txBox="1"/>
          <p:nvPr>
            <p:ph idx="8" type="body"/>
          </p:nvPr>
        </p:nvSpPr>
        <p:spPr>
          <a:xfrm>
            <a:off x="1192777" y="3805908"/>
            <a:ext cx="1894500" cy="384000"/>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750"/>
              </a:spcBef>
              <a:spcAft>
                <a:spcPts val="0"/>
              </a:spcAft>
              <a:buClr>
                <a:schemeClr val="dk1"/>
              </a:buClr>
              <a:buSzPts val="1000"/>
              <a:buFont typeface="Arial"/>
              <a:buNone/>
              <a:defRPr b="0" i="0" sz="10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1"/>
              </a:buClr>
              <a:buSzPts val="1800"/>
              <a:buFont typeface="Arial"/>
              <a:buChar char="•"/>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0" name="Google Shape;430;p38"/>
          <p:cNvSpPr/>
          <p:nvPr/>
        </p:nvSpPr>
        <p:spPr>
          <a:xfrm>
            <a:off x="3474157" y="3578339"/>
            <a:ext cx="3690300" cy="492300"/>
          </a:xfrm>
          <a:prstGeom prst="roundRect">
            <a:avLst>
              <a:gd fmla="val 50000" name="adj"/>
            </a:avLst>
          </a:prstGeom>
          <a:solidFill>
            <a:srgbClr val="E5E5E8"/>
          </a:solidFill>
          <a:ln>
            <a:noFill/>
          </a:ln>
        </p:spPr>
        <p:txBody>
          <a:bodyPr anchorCtr="0" anchor="ctr" bIns="17125" lIns="34275" spcFirstLastPara="1" rIns="34275" wrap="square" tIns="17125">
            <a:noAutofit/>
          </a:bodyPr>
          <a:lstStyle/>
          <a:p>
            <a:pPr indent="0" lvl="0" marL="0" marR="0" rtl="0" algn="ctr">
              <a:lnSpc>
                <a:spcPct val="100000"/>
              </a:lnSpc>
              <a:spcBef>
                <a:spcPts val="0"/>
              </a:spcBef>
              <a:spcAft>
                <a:spcPts val="0"/>
              </a:spcAft>
              <a:buClr>
                <a:schemeClr val="dk1"/>
              </a:buClr>
              <a:buSzPts val="1350"/>
              <a:buFont typeface="Tahoma"/>
              <a:buNone/>
            </a:pPr>
            <a:r>
              <a:t/>
            </a:r>
            <a:endParaRPr b="1" i="0" sz="1350" u="none" cap="none" strike="noStrike">
              <a:solidFill>
                <a:srgbClr val="F2F2F5"/>
              </a:solidFill>
              <a:latin typeface="Roboto"/>
              <a:ea typeface="Roboto"/>
              <a:cs typeface="Roboto"/>
              <a:sym typeface="Roboto"/>
            </a:endParaRPr>
          </a:p>
        </p:txBody>
      </p:sp>
      <p:sp>
        <p:nvSpPr>
          <p:cNvPr id="431" name="Google Shape;431;p38"/>
          <p:cNvSpPr txBox="1"/>
          <p:nvPr>
            <p:ph idx="9" type="body"/>
          </p:nvPr>
        </p:nvSpPr>
        <p:spPr>
          <a:xfrm>
            <a:off x="7551317" y="3635812"/>
            <a:ext cx="1015800" cy="38100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750"/>
              </a:spcBef>
              <a:spcAft>
                <a:spcPts val="0"/>
              </a:spcAft>
              <a:buClr>
                <a:schemeClr val="dk2"/>
              </a:buClr>
              <a:buSzPts val="2400"/>
              <a:buFont typeface="Arial"/>
              <a:buNone/>
              <a:defRPr b="1" i="0" sz="2400" u="none" cap="none" strike="noStrike">
                <a:solidFill>
                  <a:schemeClr val="dk2"/>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1800"/>
              <a:buFont typeface="Arial"/>
              <a:buNone/>
              <a:defRPr b="0" i="0" sz="1800" u="none" cap="none" strike="noStrike">
                <a:solidFill>
                  <a:schemeClr val="dk1"/>
                </a:solidFill>
                <a:latin typeface="Tahoma"/>
                <a:ea typeface="Tahoma"/>
                <a:cs typeface="Tahoma"/>
                <a:sym typeface="Tahoma"/>
              </a:defRPr>
            </a:lvl2pPr>
            <a:lvl3pPr indent="-323850" lvl="2" marL="1371600" marR="0" rtl="0" algn="l">
              <a:lnSpc>
                <a:spcPct val="90000"/>
              </a:lnSpc>
              <a:spcBef>
                <a:spcPts val="375"/>
              </a:spcBef>
              <a:spcAft>
                <a:spcPts val="0"/>
              </a:spcAft>
              <a:buClr>
                <a:schemeClr val="dk1"/>
              </a:buClr>
              <a:buSzPts val="1500"/>
              <a:buFont typeface="Arial"/>
              <a:buChar char="•"/>
              <a:defRPr b="0" i="0" sz="15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32" name="Google Shape;432;p38"/>
          <p:cNvSpPr/>
          <p:nvPr/>
        </p:nvSpPr>
        <p:spPr>
          <a:xfrm>
            <a:off x="640080" y="966682"/>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33" name="Google Shape;433;p3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434" name="Google Shape;434;p38"/>
          <p:cNvPicPr preferRelativeResize="0"/>
          <p:nvPr/>
        </p:nvPicPr>
        <p:blipFill rotWithShape="1">
          <a:blip r:embed="rId2">
            <a:alphaModFix amt="50000"/>
          </a:blip>
          <a:srcRect b="27018" l="12469" r="12909" t="27464"/>
          <a:stretch/>
        </p:blipFill>
        <p:spPr>
          <a:xfrm>
            <a:off x="522712" y="4805340"/>
            <a:ext cx="1033029" cy="28587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llets and Image - Simple">
  <p:cSld name="Bullets and Image - Simple">
    <p:spTree>
      <p:nvGrpSpPr>
        <p:cNvPr id="26" name="Shape 26"/>
        <p:cNvGrpSpPr/>
        <p:nvPr/>
      </p:nvGrpSpPr>
      <p:grpSpPr>
        <a:xfrm>
          <a:off x="0" y="0"/>
          <a:ext cx="0" cy="0"/>
          <a:chOff x="0" y="0"/>
          <a:chExt cx="0" cy="0"/>
        </a:xfrm>
      </p:grpSpPr>
      <p:sp>
        <p:nvSpPr>
          <p:cNvPr id="27" name="Google Shape;27;p5"/>
          <p:cNvSpPr txBox="1"/>
          <p:nvPr>
            <p:ph type="title"/>
          </p:nvPr>
        </p:nvSpPr>
        <p:spPr>
          <a:xfrm>
            <a:off x="732234" y="304800"/>
            <a:ext cx="3607200" cy="8901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8" name="Google Shape;28;p5"/>
          <p:cNvSpPr/>
          <p:nvPr/>
        </p:nvSpPr>
        <p:spPr>
          <a:xfrm>
            <a:off x="822960" y="1197160"/>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29" name="Google Shape;29;p5"/>
          <p:cNvSpPr txBox="1"/>
          <p:nvPr>
            <p:ph idx="1" type="body"/>
          </p:nvPr>
        </p:nvSpPr>
        <p:spPr>
          <a:xfrm>
            <a:off x="732236" y="1545336"/>
            <a:ext cx="3607200" cy="29262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0" name="Google Shape;30;p5"/>
          <p:cNvSpPr/>
          <p:nvPr>
            <p:ph idx="2" type="pic"/>
          </p:nvPr>
        </p:nvSpPr>
        <p:spPr>
          <a:xfrm>
            <a:off x="4804477" y="0"/>
            <a:ext cx="3607200" cy="5143500"/>
          </a:xfrm>
          <a:prstGeom prst="rect">
            <a:avLst/>
          </a:prstGeom>
          <a:solidFill>
            <a:schemeClr val="lt1"/>
          </a:solidFill>
          <a:ln>
            <a:noFill/>
          </a:ln>
        </p:spPr>
      </p:sp>
      <p:sp>
        <p:nvSpPr>
          <p:cNvPr id="31" name="Google Shape;31;p5"/>
          <p:cNvSpPr txBox="1"/>
          <p:nvPr>
            <p:ph idx="3" type="body"/>
          </p:nvPr>
        </p:nvSpPr>
        <p:spPr>
          <a:xfrm>
            <a:off x="3371461" y="4860168"/>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pic>
        <p:nvPicPr>
          <p:cNvPr id="32" name="Google Shape;32;p5"/>
          <p:cNvPicPr preferRelativeResize="0"/>
          <p:nvPr/>
        </p:nvPicPr>
        <p:blipFill rotWithShape="1">
          <a:blip r:embed="rId2">
            <a:alphaModFix amt="50000"/>
          </a:blip>
          <a:srcRect b="27019" l="12472" r="12906" t="27463"/>
          <a:stretch/>
        </p:blipFill>
        <p:spPr>
          <a:xfrm>
            <a:off x="522712" y="4805340"/>
            <a:ext cx="1033029" cy="285871"/>
          </a:xfrm>
          <a:prstGeom prst="rect">
            <a:avLst/>
          </a:prstGeom>
          <a:noFill/>
          <a:ln>
            <a:noFill/>
          </a:ln>
        </p:spPr>
      </p:pic>
      <p:sp>
        <p:nvSpPr>
          <p:cNvPr id="33" name="Google Shape;33;p5"/>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Bullets - Left">
  <p:cSld name="Image and Bullets - Left">
    <p:spTree>
      <p:nvGrpSpPr>
        <p:cNvPr id="34" name="Shape 34"/>
        <p:cNvGrpSpPr/>
        <p:nvPr/>
      </p:nvGrpSpPr>
      <p:grpSpPr>
        <a:xfrm>
          <a:off x="0" y="0"/>
          <a:ext cx="0" cy="0"/>
          <a:chOff x="0" y="0"/>
          <a:chExt cx="0" cy="0"/>
        </a:xfrm>
      </p:grpSpPr>
      <p:sp>
        <p:nvSpPr>
          <p:cNvPr id="35" name="Google Shape;35;p6"/>
          <p:cNvSpPr txBox="1"/>
          <p:nvPr>
            <p:ph type="title"/>
          </p:nvPr>
        </p:nvSpPr>
        <p:spPr>
          <a:xfrm>
            <a:off x="4357254" y="455555"/>
            <a:ext cx="42621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6"/>
          <p:cNvSpPr/>
          <p:nvPr/>
        </p:nvSpPr>
        <p:spPr>
          <a:xfrm>
            <a:off x="4434840" y="96515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37" name="Google Shape;37;p6"/>
          <p:cNvSpPr txBox="1"/>
          <p:nvPr>
            <p:ph idx="1" type="body"/>
          </p:nvPr>
        </p:nvSpPr>
        <p:spPr>
          <a:xfrm>
            <a:off x="4357255" y="1343025"/>
            <a:ext cx="4329600" cy="2993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38" name="Google Shape;38;p6"/>
          <p:cNvSpPr/>
          <p:nvPr>
            <p:ph idx="2" type="pic"/>
          </p:nvPr>
        </p:nvSpPr>
        <p:spPr>
          <a:xfrm>
            <a:off x="0" y="455555"/>
            <a:ext cx="3849300" cy="3880500"/>
          </a:xfrm>
          <a:prstGeom prst="rect">
            <a:avLst/>
          </a:prstGeom>
          <a:solidFill>
            <a:schemeClr val="lt1"/>
          </a:solidFill>
          <a:ln>
            <a:noFill/>
          </a:ln>
        </p:spPr>
      </p:sp>
      <p:sp>
        <p:nvSpPr>
          <p:cNvPr id="39" name="Google Shape;39;p6"/>
          <p:cNvSpPr txBox="1"/>
          <p:nvPr>
            <p:ph idx="3" type="body"/>
          </p:nvPr>
        </p:nvSpPr>
        <p:spPr>
          <a:xfrm>
            <a:off x="0" y="4336026"/>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0" name="Google Shape;40;p6"/>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41" name="Google Shape;41;p6"/>
          <p:cNvPicPr preferRelativeResize="0"/>
          <p:nvPr/>
        </p:nvPicPr>
        <p:blipFill rotWithShape="1">
          <a:blip r:embed="rId2">
            <a:alphaModFix amt="50000"/>
          </a:blip>
          <a:srcRect b="27019" l="12472" r="12906" t="27463"/>
          <a:stretch/>
        </p:blipFill>
        <p:spPr>
          <a:xfrm>
            <a:off x="522712" y="4805340"/>
            <a:ext cx="1033029" cy="285871"/>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Image and Bullets">
  <p:cSld name="Big Image and Bullets">
    <p:spTree>
      <p:nvGrpSpPr>
        <p:cNvPr id="42" name="Shape 42"/>
        <p:cNvGrpSpPr/>
        <p:nvPr/>
      </p:nvGrpSpPr>
      <p:grpSpPr>
        <a:xfrm>
          <a:off x="0" y="0"/>
          <a:ext cx="0" cy="0"/>
          <a:chOff x="0" y="0"/>
          <a:chExt cx="0" cy="0"/>
        </a:xfrm>
      </p:grpSpPr>
      <p:sp>
        <p:nvSpPr>
          <p:cNvPr id="43" name="Google Shape;43;p7"/>
          <p:cNvSpPr txBox="1"/>
          <p:nvPr>
            <p:ph type="title"/>
          </p:nvPr>
        </p:nvSpPr>
        <p:spPr>
          <a:xfrm>
            <a:off x="5555673" y="325582"/>
            <a:ext cx="3131100" cy="11928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4" name="Google Shape;44;p7"/>
          <p:cNvSpPr/>
          <p:nvPr/>
        </p:nvSpPr>
        <p:spPr>
          <a:xfrm>
            <a:off x="5623560" y="151826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
        <p:nvSpPr>
          <p:cNvPr id="45" name="Google Shape;45;p7"/>
          <p:cNvSpPr txBox="1"/>
          <p:nvPr>
            <p:ph idx="1" type="body"/>
          </p:nvPr>
        </p:nvSpPr>
        <p:spPr>
          <a:xfrm>
            <a:off x="5555673" y="1835727"/>
            <a:ext cx="3131100" cy="2669100"/>
          </a:xfrm>
          <a:prstGeom prst="rect">
            <a:avLst/>
          </a:prstGeom>
          <a:noFill/>
          <a:ln>
            <a:noFill/>
          </a:ln>
        </p:spPr>
        <p:txBody>
          <a:bodyPr anchorCtr="0" anchor="t" bIns="45700" lIns="91425" spcFirstLastPara="1" rIns="91425" wrap="square" tIns="45700">
            <a:noAutofit/>
          </a:bodyPr>
          <a:lstStyle>
            <a:lvl1pPr indent="-330200" lvl="0" marL="457200" marR="0" rtl="0" algn="l">
              <a:lnSpc>
                <a:spcPct val="90000"/>
              </a:lnSpc>
              <a:spcBef>
                <a:spcPts val="750"/>
              </a:spcBef>
              <a:spcAft>
                <a:spcPts val="0"/>
              </a:spcAft>
              <a:buClr>
                <a:schemeClr val="lt2"/>
              </a:buClr>
              <a:buSzPts val="1600"/>
              <a:buFont typeface="Noto Sans Symbols"/>
              <a:buChar char="▪"/>
              <a:defRPr b="0" i="0" sz="1600" u="none" cap="none" strike="noStrike">
                <a:solidFill>
                  <a:schemeClr val="dk1"/>
                </a:solidFill>
                <a:latin typeface="Tahoma"/>
                <a:ea typeface="Tahoma"/>
                <a:cs typeface="Tahoma"/>
                <a:sym typeface="Tahoma"/>
              </a:defRPr>
            </a:lvl1pPr>
            <a:lvl2pPr indent="-330200" lvl="1" marL="914400" marR="0" rtl="0" algn="l">
              <a:lnSpc>
                <a:spcPct val="90000"/>
              </a:lnSpc>
              <a:spcBef>
                <a:spcPts val="375"/>
              </a:spcBef>
              <a:spcAft>
                <a:spcPts val="0"/>
              </a:spcAft>
              <a:buClr>
                <a:schemeClr val="lt2"/>
              </a:buClr>
              <a:buSzPts val="1600"/>
              <a:buFont typeface="Courier New"/>
              <a:buChar char="o"/>
              <a:defRPr b="0" i="0" sz="1600" u="none" cap="none" strike="noStrike">
                <a:solidFill>
                  <a:schemeClr val="dk1"/>
                </a:solidFill>
                <a:latin typeface="Tahoma"/>
                <a:ea typeface="Tahoma"/>
                <a:cs typeface="Tahoma"/>
                <a:sym typeface="Tahoma"/>
              </a:defRPr>
            </a:lvl2pPr>
            <a:lvl3pPr indent="-330200" lvl="2" marL="1371600" marR="0" rtl="0" algn="l">
              <a:lnSpc>
                <a:spcPct val="90000"/>
              </a:lnSpc>
              <a:spcBef>
                <a:spcPts val="375"/>
              </a:spcBef>
              <a:spcAft>
                <a:spcPts val="0"/>
              </a:spcAft>
              <a:buClr>
                <a:schemeClr val="lt2"/>
              </a:buClr>
              <a:buSzPts val="1600"/>
              <a:buFont typeface="Arial"/>
              <a:buChar char="•"/>
              <a:defRPr b="0" i="0" sz="1600" u="none" cap="none" strike="noStrike">
                <a:solidFill>
                  <a:schemeClr val="dk1"/>
                </a:solidFill>
                <a:latin typeface="Tahoma"/>
                <a:ea typeface="Tahoma"/>
                <a:cs typeface="Tahoma"/>
                <a:sym typeface="Tahoma"/>
              </a:defRPr>
            </a:lvl3pPr>
            <a:lvl4pPr indent="-314325" lvl="3" marL="1828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4pPr>
            <a:lvl5pPr indent="-314325" lvl="4" marL="22860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6" name="Google Shape;46;p7"/>
          <p:cNvSpPr/>
          <p:nvPr>
            <p:ph idx="2" type="pic"/>
          </p:nvPr>
        </p:nvSpPr>
        <p:spPr>
          <a:xfrm>
            <a:off x="1" y="0"/>
            <a:ext cx="5074200" cy="5143500"/>
          </a:xfrm>
          <a:prstGeom prst="rect">
            <a:avLst/>
          </a:prstGeom>
          <a:solidFill>
            <a:schemeClr val="lt1"/>
          </a:solidFill>
          <a:ln>
            <a:noFill/>
          </a:ln>
        </p:spPr>
      </p:sp>
      <p:sp>
        <p:nvSpPr>
          <p:cNvPr id="47" name="Google Shape;47;p7"/>
          <p:cNvSpPr txBox="1"/>
          <p:nvPr>
            <p:ph idx="3" type="body"/>
          </p:nvPr>
        </p:nvSpPr>
        <p:spPr>
          <a:xfrm>
            <a:off x="5076620" y="4860169"/>
            <a:ext cx="1426800" cy="200100"/>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48" name="Google Shape;48;p7"/>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r Image">
  <p:cSld name="Table or Image">
    <p:spTree>
      <p:nvGrpSpPr>
        <p:cNvPr id="49" name="Shape 49"/>
        <p:cNvGrpSpPr/>
        <p:nvPr/>
      </p:nvGrpSpPr>
      <p:grpSpPr>
        <a:xfrm>
          <a:off x="0" y="0"/>
          <a:ext cx="0" cy="0"/>
          <a:chOff x="0" y="0"/>
          <a:chExt cx="0" cy="0"/>
        </a:xfrm>
      </p:grpSpPr>
      <p:sp>
        <p:nvSpPr>
          <p:cNvPr id="50" name="Google Shape;50;p8"/>
          <p:cNvSpPr txBox="1"/>
          <p:nvPr>
            <p:ph idx="1" type="body"/>
          </p:nvPr>
        </p:nvSpPr>
        <p:spPr>
          <a:xfrm>
            <a:off x="533123" y="1154923"/>
            <a:ext cx="8085300" cy="342360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750"/>
              </a:spcBef>
              <a:spcAft>
                <a:spcPts val="0"/>
              </a:spcAft>
              <a:buClr>
                <a:schemeClr val="dk2"/>
              </a:buClr>
              <a:buSzPts val="1800"/>
              <a:buFont typeface="Noto Sans Symbols"/>
              <a:buNone/>
              <a:defRPr b="0" i="0" sz="1800" u="none" cap="none" strike="noStrike">
                <a:solidFill>
                  <a:schemeClr val="dk1"/>
                </a:solidFill>
                <a:latin typeface="Tahoma"/>
                <a:ea typeface="Tahoma"/>
                <a:cs typeface="Tahoma"/>
                <a:sym typeface="Tahoma"/>
              </a:defRPr>
            </a:lvl1pPr>
            <a:lvl2pPr indent="-342900" lvl="1" marL="914400" marR="0" rtl="0" algn="l">
              <a:lnSpc>
                <a:spcPct val="90000"/>
              </a:lnSpc>
              <a:spcBef>
                <a:spcPts val="375"/>
              </a:spcBef>
              <a:spcAft>
                <a:spcPts val="0"/>
              </a:spcAft>
              <a:buClr>
                <a:schemeClr val="dk2"/>
              </a:buClr>
              <a:buSzPts val="1800"/>
              <a:buFont typeface="Courier New"/>
              <a:buChar char="o"/>
              <a:defRPr b="0" i="0" sz="1800" u="none" cap="none" strike="noStrike">
                <a:solidFill>
                  <a:schemeClr val="dk1"/>
                </a:solidFill>
                <a:latin typeface="Tahoma"/>
                <a:ea typeface="Tahoma"/>
                <a:cs typeface="Tahoma"/>
                <a:sym typeface="Tahoma"/>
              </a:defRPr>
            </a:lvl2pPr>
            <a:lvl3pPr indent="-342900" lvl="2" marL="1371600" marR="0" rtl="0" algn="l">
              <a:lnSpc>
                <a:spcPct val="90000"/>
              </a:lnSpc>
              <a:spcBef>
                <a:spcPts val="375"/>
              </a:spcBef>
              <a:spcAft>
                <a:spcPts val="0"/>
              </a:spcAft>
              <a:buClr>
                <a:schemeClr val="dk2"/>
              </a:buClr>
              <a:buSzPts val="1800"/>
              <a:buFont typeface="Arial"/>
              <a:buChar char="•"/>
              <a:defRPr b="0" i="0" sz="18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1350"/>
              <a:buFont typeface="Arial"/>
              <a:buNone/>
              <a:defRPr b="0" i="0" sz="135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1" name="Google Shape;51;p8"/>
          <p:cNvSpPr txBox="1"/>
          <p:nvPr>
            <p:ph idx="2" type="body"/>
          </p:nvPr>
        </p:nvSpPr>
        <p:spPr>
          <a:xfrm>
            <a:off x="1874520" y="4581310"/>
            <a:ext cx="6744000" cy="200100"/>
          </a:xfrm>
          <a:prstGeom prst="rect">
            <a:avLst/>
          </a:prstGeom>
          <a:noFill/>
          <a:ln>
            <a:noFill/>
          </a:ln>
        </p:spPr>
        <p:txBody>
          <a:bodyPr anchorCtr="0" anchor="ctr" bIns="45700" lIns="91425" spcFirstLastPara="1" rIns="91425" wrap="square" tIns="45700">
            <a:noAutofit/>
          </a:bodyPr>
          <a:lstStyle>
            <a:lvl1pPr indent="-228600" lvl="0" marL="457200" marR="0" rtl="0" algn="r">
              <a:lnSpc>
                <a:spcPct val="90000"/>
              </a:lnSpc>
              <a:spcBef>
                <a:spcPts val="750"/>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1pPr>
            <a:lvl2pPr indent="-228600" lvl="1" marL="9144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2pPr>
            <a:lvl3pPr indent="-228600" lvl="2" marL="13716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3pPr>
            <a:lvl4pPr indent="-228600" lvl="3" marL="18288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4pPr>
            <a:lvl5pPr indent="-228600" lvl="4" marL="2286000" marR="0" rtl="0" algn="l">
              <a:lnSpc>
                <a:spcPct val="90000"/>
              </a:lnSpc>
              <a:spcBef>
                <a:spcPts val="375"/>
              </a:spcBef>
              <a:spcAft>
                <a:spcPts val="0"/>
              </a:spcAft>
              <a:buClr>
                <a:schemeClr val="dk1"/>
              </a:buClr>
              <a:buSzPts val="700"/>
              <a:buFont typeface="Arial"/>
              <a:buNone/>
              <a:defRPr b="0" i="0" sz="700" u="none" cap="none" strike="noStrike">
                <a:solidFill>
                  <a:schemeClr val="dk1"/>
                </a:solidFill>
                <a:latin typeface="Tahoma"/>
                <a:ea typeface="Tahoma"/>
                <a:cs typeface="Tahoma"/>
                <a:sym typeface="Tahoma"/>
              </a:defRPr>
            </a:lvl5pPr>
            <a:lvl6pPr indent="-314325" lvl="5" marL="27432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6pPr>
            <a:lvl7pPr indent="-314325" lvl="6" marL="32004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7pPr>
            <a:lvl8pPr indent="-314325" lvl="7" marL="36576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8pPr>
            <a:lvl9pPr indent="-314325" lvl="8" marL="4114800" marR="0" rtl="0" algn="l">
              <a:lnSpc>
                <a:spcPct val="90000"/>
              </a:lnSpc>
              <a:spcBef>
                <a:spcPts val="375"/>
              </a:spcBef>
              <a:spcAft>
                <a:spcPts val="0"/>
              </a:spcAft>
              <a:buClr>
                <a:schemeClr val="dk1"/>
              </a:buClr>
              <a:buSzPts val="1350"/>
              <a:buFont typeface="Arial"/>
              <a:buChar char="•"/>
              <a:defRPr b="0" i="0" sz="1350" u="none" cap="none" strike="noStrike">
                <a:solidFill>
                  <a:schemeClr val="dk1"/>
                </a:solidFill>
                <a:latin typeface="Tahoma"/>
                <a:ea typeface="Tahoma"/>
                <a:cs typeface="Tahoma"/>
                <a:sym typeface="Tahoma"/>
              </a:defRPr>
            </a:lvl9pPr>
          </a:lstStyle>
          <a:p/>
        </p:txBody>
      </p:sp>
      <p:sp>
        <p:nvSpPr>
          <p:cNvPr id="52" name="Google Shape;52;p8"/>
          <p:cNvSpPr txBox="1"/>
          <p:nvPr/>
        </p:nvSpPr>
        <p:spPr>
          <a:xfrm>
            <a:off x="7891462" y="4860169"/>
            <a:ext cx="795300" cy="176100"/>
          </a:xfrm>
          <a:prstGeom prst="rect">
            <a:avLst/>
          </a:prstGeom>
          <a:noFill/>
          <a:ln>
            <a:noFill/>
          </a:ln>
        </p:spPr>
        <p:txBody>
          <a:bodyPr anchorCtr="1" anchor="ctr" bIns="45700" lIns="91425" spcFirstLastPara="1" rIns="91425" wrap="square" tIns="45700">
            <a:noAutofit/>
          </a:bodyPr>
          <a:lstStyle/>
          <a:p>
            <a:pPr indent="0" lvl="0" marL="0" marR="0" rtl="0" algn="r">
              <a:spcBef>
                <a:spcPts val="0"/>
              </a:spcBef>
              <a:spcAft>
                <a:spcPts val="0"/>
              </a:spcAft>
              <a:buNone/>
            </a:pPr>
            <a:r>
              <a:rPr b="1" i="0" lang="en" sz="1000" u="none" cap="none" strike="noStrike">
                <a:solidFill>
                  <a:srgbClr val="7F7F7F"/>
                </a:solidFill>
                <a:latin typeface="Tahoma"/>
                <a:ea typeface="Tahoma"/>
                <a:cs typeface="Tahoma"/>
                <a:sym typeface="Tahoma"/>
              </a:rPr>
              <a:t>                </a:t>
            </a:r>
            <a:fld id="{00000000-1234-1234-1234-123412341234}" type="slidenum">
              <a:rPr b="1" i="0" lang="en" sz="1000" u="none" cap="none" strike="noStrike">
                <a:solidFill>
                  <a:srgbClr val="7F7F7F"/>
                </a:solidFill>
                <a:latin typeface="Tahoma"/>
                <a:ea typeface="Tahoma"/>
                <a:cs typeface="Tahoma"/>
                <a:sym typeface="Tahoma"/>
              </a:rPr>
              <a:t>‹#›</a:t>
            </a:fld>
            <a:endParaRPr b="1" i="0" sz="1000" u="none" cap="none" strike="noStrike">
              <a:solidFill>
                <a:srgbClr val="7F7F7F"/>
              </a:solidFill>
              <a:latin typeface="Tahoma"/>
              <a:ea typeface="Tahoma"/>
              <a:cs typeface="Tahoma"/>
              <a:sym typeface="Tahoma"/>
            </a:endParaRPr>
          </a:p>
        </p:txBody>
      </p:sp>
      <p:pic>
        <p:nvPicPr>
          <p:cNvPr id="53" name="Google Shape;53;p8"/>
          <p:cNvPicPr preferRelativeResize="0"/>
          <p:nvPr/>
        </p:nvPicPr>
        <p:blipFill rotWithShape="1">
          <a:blip r:embed="rId2">
            <a:alphaModFix amt="50000"/>
          </a:blip>
          <a:srcRect b="27019" l="12472" r="12906" t="27463"/>
          <a:stretch/>
        </p:blipFill>
        <p:spPr>
          <a:xfrm>
            <a:off x="522712" y="4805340"/>
            <a:ext cx="1033029" cy="285871"/>
          </a:xfrm>
          <a:prstGeom prst="rect">
            <a:avLst/>
          </a:prstGeom>
          <a:noFill/>
          <a:ln>
            <a:noFill/>
          </a:ln>
        </p:spPr>
      </p:pic>
      <p:sp>
        <p:nvSpPr>
          <p:cNvPr id="54" name="Google Shape;54;p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dk2"/>
              </a:buClr>
              <a:buSzPts val="3000"/>
              <a:buFont typeface="Tahoma"/>
              <a:buNone/>
              <a:defRPr b="1" i="0" sz="3000" u="none" cap="none" strike="noStrike">
                <a:solidFill>
                  <a:schemeClr val="dk2"/>
                </a:solidFill>
                <a:latin typeface="Tahoma"/>
                <a:ea typeface="Tahoma"/>
                <a:cs typeface="Tahoma"/>
                <a:sym typeface="Tahom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5" name="Google Shape;55;p8"/>
          <p:cNvSpPr/>
          <p:nvPr/>
        </p:nvSpPr>
        <p:spPr>
          <a:xfrm>
            <a:off x="640080" y="965624"/>
            <a:ext cx="778200" cy="1032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350"/>
              <a:buFont typeface="Tahoma"/>
              <a:buNone/>
            </a:pPr>
            <a:r>
              <a:t/>
            </a:r>
            <a:endParaRPr b="0" i="0" sz="135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 Light Blue">
  <p:cSld name="End Slide - Light Blue">
    <p:spTree>
      <p:nvGrpSpPr>
        <p:cNvPr id="56" name="Shape 56"/>
        <p:cNvGrpSpPr/>
        <p:nvPr/>
      </p:nvGrpSpPr>
      <p:grpSpPr>
        <a:xfrm>
          <a:off x="0" y="0"/>
          <a:ext cx="0" cy="0"/>
          <a:chOff x="0" y="0"/>
          <a:chExt cx="0" cy="0"/>
        </a:xfrm>
      </p:grpSpPr>
      <p:pic>
        <p:nvPicPr>
          <p:cNvPr id="57" name="Google Shape;57;p9"/>
          <p:cNvPicPr preferRelativeResize="0"/>
          <p:nvPr/>
        </p:nvPicPr>
        <p:blipFill rotWithShape="1">
          <a:blip r:embed="rId2">
            <a:alphaModFix/>
          </a:blip>
          <a:srcRect b="7786" l="0" r="0" t="7786"/>
          <a:stretch/>
        </p:blipFill>
        <p:spPr>
          <a:xfrm>
            <a:off x="0" y="0"/>
            <a:ext cx="9144000" cy="5143501"/>
          </a:xfrm>
          <a:prstGeom prst="rect">
            <a:avLst/>
          </a:prstGeom>
          <a:noFill/>
          <a:ln>
            <a:noFill/>
          </a:ln>
        </p:spPr>
      </p:pic>
      <p:sp>
        <p:nvSpPr>
          <p:cNvPr id="58" name="Google Shape;58;p9"/>
          <p:cNvSpPr/>
          <p:nvPr/>
        </p:nvSpPr>
        <p:spPr>
          <a:xfrm rot="10800000">
            <a:off x="-1" y="-4"/>
            <a:ext cx="9144000" cy="5143500"/>
          </a:xfrm>
          <a:prstGeom prst="rect">
            <a:avLst/>
          </a:prstGeom>
          <a:gradFill>
            <a:gsLst>
              <a:gs pos="0">
                <a:srgbClr val="68ACE5">
                  <a:alpha val="84705"/>
                </a:srgbClr>
              </a:gs>
              <a:gs pos="75000">
                <a:srgbClr val="3B6FAF">
                  <a:alpha val="84705"/>
                </a:srgbClr>
              </a:gs>
              <a:gs pos="100000">
                <a:srgbClr val="3B6FAF">
                  <a:alpha val="84705"/>
                </a:srgbClr>
              </a:gs>
            </a:gsLst>
            <a:lin ang="10800000" scaled="0"/>
          </a:grad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1350"/>
              <a:buFont typeface="Tahoma"/>
              <a:buNone/>
            </a:pPr>
            <a:r>
              <a:t/>
            </a:r>
            <a:endParaRPr b="0" i="0" sz="1350" u="none" cap="none" strike="noStrike">
              <a:solidFill>
                <a:srgbClr val="000000"/>
              </a:solidFill>
              <a:latin typeface="Calibri"/>
              <a:ea typeface="Calibri"/>
              <a:cs typeface="Calibri"/>
              <a:sym typeface="Calibri"/>
            </a:endParaRPr>
          </a:p>
        </p:txBody>
      </p:sp>
      <p:pic>
        <p:nvPicPr>
          <p:cNvPr id="59" name="Google Shape;59;p9"/>
          <p:cNvPicPr preferRelativeResize="0"/>
          <p:nvPr/>
        </p:nvPicPr>
        <p:blipFill rotWithShape="1">
          <a:blip r:embed="rId3">
            <a:alphaModFix/>
          </a:blip>
          <a:srcRect b="21110" l="15642" r="15938" t="22639"/>
          <a:stretch/>
        </p:blipFill>
        <p:spPr>
          <a:xfrm>
            <a:off x="2584969" y="1417162"/>
            <a:ext cx="3974063" cy="2309176"/>
          </a:xfrm>
          <a:prstGeom prst="rect">
            <a:avLst/>
          </a:prstGeom>
          <a:noFill/>
          <a:ln>
            <a:noFill/>
          </a:ln>
        </p:spPr>
      </p:pic>
      <p:sp>
        <p:nvSpPr>
          <p:cNvPr id="60" name="Google Shape;60;p9"/>
          <p:cNvSpPr/>
          <p:nvPr/>
        </p:nvSpPr>
        <p:spPr>
          <a:xfrm>
            <a:off x="0" y="4727386"/>
            <a:ext cx="9144000" cy="217200"/>
          </a:xfrm>
          <a:prstGeom prst="rect">
            <a:avLst/>
          </a:prstGeom>
          <a:noFill/>
          <a:ln>
            <a:noFill/>
          </a:ln>
        </p:spPr>
        <p:txBody>
          <a:bodyPr anchorCtr="0" anchor="t" bIns="40800" lIns="81625" spcFirstLastPara="1" rIns="81625" wrap="square" tIns="40800">
            <a:noAutofit/>
          </a:bodyPr>
          <a:lstStyle/>
          <a:p>
            <a:pPr indent="0" lvl="0" marL="0" marR="0" rtl="0" algn="ctr">
              <a:spcBef>
                <a:spcPts val="0"/>
              </a:spcBef>
              <a:spcAft>
                <a:spcPts val="0"/>
              </a:spcAft>
              <a:buNone/>
            </a:pPr>
            <a:r>
              <a:rPr b="0" i="0" lang="en" sz="875" u="none" cap="none" strike="noStrike">
                <a:solidFill>
                  <a:schemeClr val="lt1"/>
                </a:solidFill>
                <a:latin typeface="Arial"/>
                <a:ea typeface="Arial"/>
                <a:cs typeface="Arial"/>
                <a:sym typeface="Arial"/>
              </a:rPr>
              <a:t>© The Johns Hopkins University 2021, All Rights Reserved.</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1.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3.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7.png"/><Relationship Id="rId4"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3.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towardsdatascience.com/pytorch-tabular-binary-classification-a0368da5bb89"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 Id="rId3" Type="http://schemas.openxmlformats.org/officeDocument/2006/relationships/image" Target="../media/image36.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kaggle.com/jsphyg/weather-dataset-rattle-package" TargetMode="Externa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20.png"/><Relationship Id="rId5"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39"/>
          <p:cNvSpPr txBox="1"/>
          <p:nvPr>
            <p:ph type="title"/>
          </p:nvPr>
        </p:nvSpPr>
        <p:spPr>
          <a:xfrm>
            <a:off x="467751" y="2240842"/>
            <a:ext cx="8208498" cy="544124"/>
          </a:xfrm>
          <a:prstGeom prst="rect">
            <a:avLst/>
          </a:prstGeom>
          <a:noFill/>
          <a:ln>
            <a:noFill/>
          </a:ln>
        </p:spPr>
        <p:txBody>
          <a:bodyPr anchorCtr="0" anchor="ctr"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99393"/>
              <a:buFont typeface="Tahoma"/>
              <a:buNone/>
            </a:pPr>
            <a:r>
              <a:rPr lang="en"/>
              <a:t>Australian Rainfall Prediction</a:t>
            </a:r>
            <a:endParaRPr/>
          </a:p>
        </p:txBody>
      </p:sp>
      <p:sp>
        <p:nvSpPr>
          <p:cNvPr id="440" name="Google Shape;440;p39"/>
          <p:cNvSpPr txBox="1"/>
          <p:nvPr>
            <p:ph idx="1" type="body"/>
          </p:nvPr>
        </p:nvSpPr>
        <p:spPr>
          <a:xfrm>
            <a:off x="467749" y="2784966"/>
            <a:ext cx="8219053" cy="366706"/>
          </a:xfrm>
          <a:prstGeom prst="rect">
            <a:avLst/>
          </a:prstGeom>
          <a:noFill/>
          <a:ln>
            <a:noFill/>
          </a:ln>
        </p:spPr>
        <p:txBody>
          <a:bodyPr anchorCtr="0" anchor="t" bIns="45700" lIns="91425" spcFirstLastPara="1" rIns="91425" wrap="square" tIns="45700">
            <a:normAutofit fontScale="40000" lnSpcReduction="20000"/>
          </a:bodyPr>
          <a:lstStyle/>
          <a:p>
            <a:pPr indent="0" lvl="0" marL="0" rtl="0" algn="l">
              <a:lnSpc>
                <a:spcPct val="100000"/>
              </a:lnSpc>
              <a:spcBef>
                <a:spcPts val="0"/>
              </a:spcBef>
              <a:spcAft>
                <a:spcPts val="0"/>
              </a:spcAft>
              <a:buClr>
                <a:schemeClr val="dk1"/>
              </a:buClr>
              <a:buSzPts val="440"/>
              <a:buFont typeface="Arial"/>
              <a:buNone/>
            </a:pPr>
            <a:r>
              <a:rPr lang="en" sz="5200"/>
              <a:t>Group 36: </a:t>
            </a:r>
            <a:r>
              <a:rPr lang="en" sz="5200"/>
              <a:t>Mingxia Tang, Ruoling Fan, Logan Donaldson, Zhiyu Chen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sp>
        <p:nvSpPr>
          <p:cNvPr id="527" name="Google Shape;527;p48"/>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sp>
        <p:nvSpPr>
          <p:cNvPr id="528" name="Google Shape;528;p48"/>
          <p:cNvSpPr/>
          <p:nvPr/>
        </p:nvSpPr>
        <p:spPr>
          <a:xfrm>
            <a:off x="3531775" y="922425"/>
            <a:ext cx="2480700" cy="619200"/>
          </a:xfrm>
          <a:prstGeom prst="curvedDownArrow">
            <a:avLst>
              <a:gd fmla="val 25000" name="adj1"/>
              <a:gd fmla="val 50000" name="adj2"/>
              <a:gd fmla="val 25000" name="adj3"/>
            </a:avLst>
          </a:prstGeom>
          <a:solidFill>
            <a:srgbClr val="69ACE5">
              <a:alpha val="749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48"/>
          <p:cNvSpPr txBox="1"/>
          <p:nvPr>
            <p:ph idx="1" type="body"/>
          </p:nvPr>
        </p:nvSpPr>
        <p:spPr>
          <a:xfrm>
            <a:off x="3684025" y="824325"/>
            <a:ext cx="2176200" cy="352800"/>
          </a:xfrm>
          <a:prstGeom prst="rect">
            <a:avLst/>
          </a:prstGeom>
          <a:solidFill>
            <a:schemeClr val="lt1"/>
          </a:solid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2"/>
              </a:buClr>
              <a:buSzPts val="1600"/>
              <a:buNone/>
            </a:pPr>
            <a:r>
              <a:rPr lang="en" sz="1500">
                <a:solidFill>
                  <a:srgbClr val="092C74"/>
                </a:solidFill>
              </a:rPr>
              <a:t>After weighting the </a:t>
            </a:r>
            <a:endParaRPr sz="1500">
              <a:solidFill>
                <a:srgbClr val="092C74"/>
              </a:solidFill>
            </a:endParaRPr>
          </a:p>
          <a:p>
            <a:pPr indent="0" lvl="0" marL="0" rtl="0" algn="ctr">
              <a:lnSpc>
                <a:spcPct val="90000"/>
              </a:lnSpc>
              <a:spcBef>
                <a:spcPts val="0"/>
              </a:spcBef>
              <a:spcAft>
                <a:spcPts val="0"/>
              </a:spcAft>
              <a:buClr>
                <a:schemeClr val="lt2"/>
              </a:buClr>
              <a:buSzPts val="1600"/>
              <a:buNone/>
            </a:pPr>
            <a:r>
              <a:rPr lang="en" sz="1500">
                <a:solidFill>
                  <a:srgbClr val="092C74"/>
                </a:solidFill>
              </a:rPr>
              <a:t>unbalanced data</a:t>
            </a:r>
            <a:endParaRPr sz="1500">
              <a:solidFill>
                <a:srgbClr val="092C74"/>
              </a:solidFill>
            </a:endParaRPr>
          </a:p>
        </p:txBody>
      </p:sp>
      <p:pic>
        <p:nvPicPr>
          <p:cNvPr id="530" name="Google Shape;530;p48"/>
          <p:cNvPicPr preferRelativeResize="0"/>
          <p:nvPr/>
        </p:nvPicPr>
        <p:blipFill>
          <a:blip r:embed="rId3">
            <a:alphaModFix/>
          </a:blip>
          <a:stretch>
            <a:fillRect/>
          </a:stretch>
        </p:blipFill>
        <p:spPr>
          <a:xfrm>
            <a:off x="424925" y="1597700"/>
            <a:ext cx="4147074" cy="3089900"/>
          </a:xfrm>
          <a:prstGeom prst="rect">
            <a:avLst/>
          </a:prstGeom>
          <a:noFill/>
          <a:ln>
            <a:noFill/>
          </a:ln>
        </p:spPr>
      </p:pic>
      <p:pic>
        <p:nvPicPr>
          <p:cNvPr id="531" name="Google Shape;531;p48"/>
          <p:cNvPicPr preferRelativeResize="0"/>
          <p:nvPr/>
        </p:nvPicPr>
        <p:blipFill>
          <a:blip r:embed="rId4">
            <a:alphaModFix/>
          </a:blip>
          <a:stretch>
            <a:fillRect/>
          </a:stretch>
        </p:blipFill>
        <p:spPr>
          <a:xfrm>
            <a:off x="4724400" y="1612750"/>
            <a:ext cx="4147066" cy="30899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9"/>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pic>
        <p:nvPicPr>
          <p:cNvPr id="537" name="Google Shape;537;p49"/>
          <p:cNvPicPr preferRelativeResize="0"/>
          <p:nvPr/>
        </p:nvPicPr>
        <p:blipFill>
          <a:blip r:embed="rId3">
            <a:alphaModFix/>
          </a:blip>
          <a:stretch>
            <a:fillRect/>
          </a:stretch>
        </p:blipFill>
        <p:spPr>
          <a:xfrm>
            <a:off x="1628112" y="1035800"/>
            <a:ext cx="5887774" cy="40095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0"/>
          <p:cNvSpPr txBox="1"/>
          <p:nvPr>
            <p:ph type="title"/>
          </p:nvPr>
        </p:nvSpPr>
        <p:spPr>
          <a:xfrm>
            <a:off x="533920" y="455555"/>
            <a:ext cx="81528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Support Vector Machines</a:t>
            </a:r>
            <a:endParaRPr/>
          </a:p>
        </p:txBody>
      </p:sp>
      <p:sp>
        <p:nvSpPr>
          <p:cNvPr id="543" name="Google Shape;543;p50"/>
          <p:cNvSpPr txBox="1"/>
          <p:nvPr/>
        </p:nvSpPr>
        <p:spPr>
          <a:xfrm>
            <a:off x="740125" y="1793200"/>
            <a:ext cx="10680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rPr>
              <a:t>Original </a:t>
            </a:r>
            <a:endParaRPr b="1" sz="1700">
              <a:solidFill>
                <a:schemeClr val="dk2"/>
              </a:solidFill>
            </a:endParaRPr>
          </a:p>
          <a:p>
            <a:pPr indent="0" lvl="0" marL="0" rtl="0" algn="l">
              <a:spcBef>
                <a:spcPts val="0"/>
              </a:spcBef>
              <a:spcAft>
                <a:spcPts val="0"/>
              </a:spcAft>
              <a:buNone/>
            </a:pPr>
            <a:r>
              <a:rPr b="1" lang="en" sz="1700">
                <a:solidFill>
                  <a:schemeClr val="dk2"/>
                </a:solidFill>
              </a:rPr>
              <a:t>Dataset</a:t>
            </a:r>
            <a:endParaRPr b="1" sz="1700">
              <a:solidFill>
                <a:schemeClr val="dk2"/>
              </a:solidFill>
            </a:endParaRPr>
          </a:p>
        </p:txBody>
      </p:sp>
      <p:sp>
        <p:nvSpPr>
          <p:cNvPr id="544" name="Google Shape;544;p50"/>
          <p:cNvSpPr txBox="1"/>
          <p:nvPr/>
        </p:nvSpPr>
        <p:spPr>
          <a:xfrm>
            <a:off x="833725" y="2642300"/>
            <a:ext cx="9744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chemeClr val="dk2"/>
                </a:solidFill>
              </a:rPr>
              <a:t> Scaled </a:t>
            </a:r>
            <a:endParaRPr b="1" sz="1700">
              <a:solidFill>
                <a:schemeClr val="dk2"/>
              </a:solidFill>
            </a:endParaRPr>
          </a:p>
          <a:p>
            <a:pPr indent="0" lvl="0" marL="0" rtl="0" algn="l">
              <a:spcBef>
                <a:spcPts val="0"/>
              </a:spcBef>
              <a:spcAft>
                <a:spcPts val="0"/>
              </a:spcAft>
              <a:buNone/>
            </a:pPr>
            <a:r>
              <a:rPr b="1" lang="en" sz="1700">
                <a:solidFill>
                  <a:schemeClr val="dk2"/>
                </a:solidFill>
              </a:rPr>
              <a:t>Dataset</a:t>
            </a:r>
            <a:endParaRPr b="1" sz="1700">
              <a:solidFill>
                <a:schemeClr val="dk2"/>
              </a:solidFill>
            </a:endParaRPr>
          </a:p>
        </p:txBody>
      </p:sp>
      <p:sp>
        <p:nvSpPr>
          <p:cNvPr id="545" name="Google Shape;545;p50"/>
          <p:cNvSpPr txBox="1"/>
          <p:nvPr/>
        </p:nvSpPr>
        <p:spPr>
          <a:xfrm>
            <a:off x="6127375" y="2034200"/>
            <a:ext cx="2192400" cy="969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700">
                <a:solidFill>
                  <a:schemeClr val="dk2"/>
                </a:solidFill>
              </a:rPr>
              <a:t>Accuracy </a:t>
            </a:r>
            <a:endParaRPr b="1" sz="1700">
              <a:solidFill>
                <a:schemeClr val="dk2"/>
              </a:solidFill>
            </a:endParaRPr>
          </a:p>
          <a:p>
            <a:pPr indent="0" lvl="0" marL="0" rtl="0" algn="ctr">
              <a:spcBef>
                <a:spcPts val="0"/>
              </a:spcBef>
              <a:spcAft>
                <a:spcPts val="0"/>
              </a:spcAft>
              <a:buNone/>
            </a:pPr>
            <a:r>
              <a:rPr b="1" lang="en" sz="1700">
                <a:solidFill>
                  <a:schemeClr val="dk2"/>
                </a:solidFill>
              </a:rPr>
              <a:t>&amp;</a:t>
            </a:r>
            <a:endParaRPr b="1" sz="1700">
              <a:solidFill>
                <a:schemeClr val="dk2"/>
              </a:solidFill>
            </a:endParaRPr>
          </a:p>
          <a:p>
            <a:pPr indent="0" lvl="0" marL="0" rtl="0" algn="ctr">
              <a:spcBef>
                <a:spcPts val="0"/>
              </a:spcBef>
              <a:spcAft>
                <a:spcPts val="0"/>
              </a:spcAft>
              <a:buNone/>
            </a:pPr>
            <a:r>
              <a:rPr b="1" lang="en" sz="1700">
                <a:solidFill>
                  <a:schemeClr val="dk2"/>
                </a:solidFill>
              </a:rPr>
              <a:t>Confusion matrix</a:t>
            </a:r>
            <a:endParaRPr b="1" sz="1700">
              <a:solidFill>
                <a:schemeClr val="dk2"/>
              </a:solidFill>
            </a:endParaRPr>
          </a:p>
        </p:txBody>
      </p:sp>
      <p:sp>
        <p:nvSpPr>
          <p:cNvPr id="546" name="Google Shape;546;p50"/>
          <p:cNvSpPr txBox="1"/>
          <p:nvPr/>
        </p:nvSpPr>
        <p:spPr>
          <a:xfrm>
            <a:off x="2575500" y="2170100"/>
            <a:ext cx="1921500" cy="677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600">
                <a:solidFill>
                  <a:schemeClr val="dk2"/>
                </a:solidFill>
              </a:rPr>
              <a:t>Different</a:t>
            </a:r>
            <a:endParaRPr b="1" sz="1600">
              <a:solidFill>
                <a:schemeClr val="dk2"/>
              </a:solidFill>
            </a:endParaRPr>
          </a:p>
          <a:p>
            <a:pPr indent="0" lvl="0" marL="0" rtl="0" algn="ctr">
              <a:spcBef>
                <a:spcPts val="0"/>
              </a:spcBef>
              <a:spcAft>
                <a:spcPts val="0"/>
              </a:spcAft>
              <a:buNone/>
            </a:pPr>
            <a:r>
              <a:rPr b="1" lang="en" sz="1600">
                <a:solidFill>
                  <a:schemeClr val="dk2"/>
                </a:solidFill>
              </a:rPr>
              <a:t> kernel Functions</a:t>
            </a:r>
            <a:endParaRPr b="1" sz="1600">
              <a:solidFill>
                <a:schemeClr val="dk2"/>
              </a:solidFill>
            </a:endParaRPr>
          </a:p>
        </p:txBody>
      </p:sp>
      <p:cxnSp>
        <p:nvCxnSpPr>
          <p:cNvPr id="547" name="Google Shape;547;p50"/>
          <p:cNvCxnSpPr>
            <a:stCxn id="543" idx="3"/>
            <a:endCxn id="546" idx="1"/>
          </p:cNvCxnSpPr>
          <p:nvPr/>
        </p:nvCxnSpPr>
        <p:spPr>
          <a:xfrm>
            <a:off x="1808125" y="2147200"/>
            <a:ext cx="767400" cy="361500"/>
          </a:xfrm>
          <a:prstGeom prst="straightConnector1">
            <a:avLst/>
          </a:prstGeom>
          <a:noFill/>
          <a:ln cap="flat" cmpd="sng" w="28575">
            <a:solidFill>
              <a:schemeClr val="lt2"/>
            </a:solidFill>
            <a:prstDash val="solid"/>
            <a:round/>
            <a:headEnd len="med" w="med" type="none"/>
            <a:tailEnd len="med" w="med" type="none"/>
          </a:ln>
        </p:spPr>
      </p:cxnSp>
      <p:cxnSp>
        <p:nvCxnSpPr>
          <p:cNvPr id="548" name="Google Shape;548;p50"/>
          <p:cNvCxnSpPr>
            <a:stCxn id="544" idx="3"/>
            <a:endCxn id="546" idx="1"/>
          </p:cNvCxnSpPr>
          <p:nvPr/>
        </p:nvCxnSpPr>
        <p:spPr>
          <a:xfrm flipH="1" rot="10800000">
            <a:off x="1808125" y="2508800"/>
            <a:ext cx="767400" cy="487500"/>
          </a:xfrm>
          <a:prstGeom prst="straightConnector1">
            <a:avLst/>
          </a:prstGeom>
          <a:noFill/>
          <a:ln cap="flat" cmpd="sng" w="28575">
            <a:solidFill>
              <a:schemeClr val="lt2"/>
            </a:solidFill>
            <a:prstDash val="solid"/>
            <a:round/>
            <a:headEnd len="med" w="med" type="none"/>
            <a:tailEnd len="med" w="med" type="none"/>
          </a:ln>
        </p:spPr>
      </p:cxnSp>
      <p:sp>
        <p:nvSpPr>
          <p:cNvPr id="549" name="Google Shape;549;p50"/>
          <p:cNvSpPr txBox="1"/>
          <p:nvPr/>
        </p:nvSpPr>
        <p:spPr>
          <a:xfrm>
            <a:off x="2735800" y="2826950"/>
            <a:ext cx="2136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t>(linear,rbf,sigmoid,poly)</a:t>
            </a:r>
            <a:endParaRPr sz="1000"/>
          </a:p>
        </p:txBody>
      </p:sp>
      <p:cxnSp>
        <p:nvCxnSpPr>
          <p:cNvPr id="550" name="Google Shape;550;p50"/>
          <p:cNvCxnSpPr>
            <a:stCxn id="546" idx="3"/>
          </p:cNvCxnSpPr>
          <p:nvPr/>
        </p:nvCxnSpPr>
        <p:spPr>
          <a:xfrm>
            <a:off x="4497000" y="2508650"/>
            <a:ext cx="1883100" cy="20700"/>
          </a:xfrm>
          <a:prstGeom prst="straightConnector1">
            <a:avLst/>
          </a:prstGeom>
          <a:noFill/>
          <a:ln cap="flat" cmpd="sng" w="28575">
            <a:solidFill>
              <a:schemeClr val="lt2"/>
            </a:solidFill>
            <a:prstDash val="solid"/>
            <a:round/>
            <a:headEnd len="med" w="med" type="none"/>
            <a:tailEnd len="med" w="med" type="triangle"/>
          </a:ln>
        </p:spPr>
      </p:cxnSp>
      <p:sp>
        <p:nvSpPr>
          <p:cNvPr id="551" name="Google Shape;551;p50"/>
          <p:cNvSpPr txBox="1"/>
          <p:nvPr/>
        </p:nvSpPr>
        <p:spPr>
          <a:xfrm>
            <a:off x="4689138" y="2200850"/>
            <a:ext cx="1498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Best</a:t>
            </a:r>
            <a:endParaRPr/>
          </a:p>
          <a:p>
            <a:pPr indent="0" lvl="0" marL="0" rtl="0" algn="ctr">
              <a:spcBef>
                <a:spcPts val="0"/>
              </a:spcBef>
              <a:spcAft>
                <a:spcPts val="0"/>
              </a:spcAft>
              <a:buNone/>
            </a:pPr>
            <a:r>
              <a:rPr lang="en"/>
              <a:t>C parameter</a:t>
            </a:r>
            <a:endParaRPr/>
          </a:p>
        </p:txBody>
      </p:sp>
      <p:sp>
        <p:nvSpPr>
          <p:cNvPr id="552" name="Google Shape;552;p50"/>
          <p:cNvSpPr/>
          <p:nvPr/>
        </p:nvSpPr>
        <p:spPr>
          <a:xfrm rot="5401805">
            <a:off x="4155075" y="210775"/>
            <a:ext cx="571500" cy="6726900"/>
          </a:xfrm>
          <a:prstGeom prst="curvedLeftArrow">
            <a:avLst>
              <a:gd fmla="val 20101" name="adj1"/>
              <a:gd fmla="val 48431" name="adj2"/>
              <a:gd fmla="val 34427"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50"/>
          <p:cNvSpPr txBox="1"/>
          <p:nvPr/>
        </p:nvSpPr>
        <p:spPr>
          <a:xfrm>
            <a:off x="3916175" y="3859975"/>
            <a:ext cx="14148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t>Comparison</a:t>
            </a:r>
            <a:endParaRPr b="1" sz="1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1"/>
          <p:cNvSpPr txBox="1"/>
          <p:nvPr>
            <p:ph type="title"/>
          </p:nvPr>
        </p:nvSpPr>
        <p:spPr>
          <a:xfrm>
            <a:off x="513749" y="455550"/>
            <a:ext cx="51342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Support Vector Machines</a:t>
            </a:r>
            <a:endParaRPr/>
          </a:p>
        </p:txBody>
      </p:sp>
      <p:sp>
        <p:nvSpPr>
          <p:cNvPr id="559" name="Google Shape;559;p51"/>
          <p:cNvSpPr txBox="1"/>
          <p:nvPr>
            <p:ph idx="1" type="body"/>
          </p:nvPr>
        </p:nvSpPr>
        <p:spPr>
          <a:xfrm>
            <a:off x="1297050" y="3641275"/>
            <a:ext cx="6549900" cy="9900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50"/>
              </a:spcBef>
              <a:spcAft>
                <a:spcPts val="0"/>
              </a:spcAft>
              <a:buClr>
                <a:schemeClr val="lt2"/>
              </a:buClr>
              <a:buSzPts val="1600"/>
              <a:buFont typeface="Noto Sans Symbols"/>
              <a:buChar char="▪"/>
            </a:pPr>
            <a:r>
              <a:rPr lang="en"/>
              <a:t>Based on the result, when the kernel function is </a:t>
            </a:r>
            <a:r>
              <a:rPr lang="en">
                <a:solidFill>
                  <a:schemeClr val="accent4"/>
                </a:solidFill>
              </a:rPr>
              <a:t>rbf</a:t>
            </a:r>
            <a:r>
              <a:rPr lang="en">
                <a:solidFill>
                  <a:schemeClr val="accent4"/>
                </a:solidFill>
              </a:rPr>
              <a:t> function</a:t>
            </a:r>
            <a:r>
              <a:rPr lang="en"/>
              <a:t> with </a:t>
            </a:r>
            <a:r>
              <a:rPr lang="en">
                <a:solidFill>
                  <a:schemeClr val="accent4"/>
                </a:solidFill>
              </a:rPr>
              <a:t>1</a:t>
            </a:r>
            <a:r>
              <a:rPr lang="en">
                <a:solidFill>
                  <a:schemeClr val="accent4"/>
                </a:solidFill>
              </a:rPr>
              <a:t> parameter</a:t>
            </a:r>
            <a:r>
              <a:rPr lang="en"/>
              <a:t>, the svm model can perform best on original dataset.</a:t>
            </a:r>
            <a:endParaRPr/>
          </a:p>
        </p:txBody>
      </p:sp>
      <p:pic>
        <p:nvPicPr>
          <p:cNvPr id="560" name="Google Shape;560;p51"/>
          <p:cNvPicPr preferRelativeResize="0"/>
          <p:nvPr/>
        </p:nvPicPr>
        <p:blipFill>
          <a:blip r:embed="rId3">
            <a:alphaModFix/>
          </a:blip>
          <a:stretch>
            <a:fillRect/>
          </a:stretch>
        </p:blipFill>
        <p:spPr>
          <a:xfrm>
            <a:off x="1327175" y="1138350"/>
            <a:ext cx="6489649" cy="250292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2"/>
          <p:cNvSpPr txBox="1"/>
          <p:nvPr>
            <p:ph type="title"/>
          </p:nvPr>
        </p:nvSpPr>
        <p:spPr>
          <a:xfrm>
            <a:off x="527562" y="420275"/>
            <a:ext cx="51342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Support Vector Machines</a:t>
            </a:r>
            <a:endParaRPr/>
          </a:p>
        </p:txBody>
      </p:sp>
      <p:sp>
        <p:nvSpPr>
          <p:cNvPr id="566" name="Google Shape;566;p52"/>
          <p:cNvSpPr txBox="1"/>
          <p:nvPr>
            <p:ph idx="1" type="body"/>
          </p:nvPr>
        </p:nvSpPr>
        <p:spPr>
          <a:xfrm>
            <a:off x="1406425" y="3857850"/>
            <a:ext cx="6650400" cy="7716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750"/>
              </a:spcBef>
              <a:spcAft>
                <a:spcPts val="0"/>
              </a:spcAft>
              <a:buClr>
                <a:schemeClr val="lt2"/>
              </a:buClr>
              <a:buSzPts val="1600"/>
              <a:buFont typeface="Noto Sans Symbols"/>
              <a:buChar char="▪"/>
            </a:pPr>
            <a:r>
              <a:rPr lang="en"/>
              <a:t>Based on the result, when the kernel function is </a:t>
            </a:r>
            <a:r>
              <a:rPr lang="en">
                <a:solidFill>
                  <a:schemeClr val="accent4"/>
                </a:solidFill>
              </a:rPr>
              <a:t>rbf</a:t>
            </a:r>
            <a:r>
              <a:rPr lang="en">
                <a:solidFill>
                  <a:schemeClr val="accent4"/>
                </a:solidFill>
              </a:rPr>
              <a:t> function</a:t>
            </a:r>
            <a:r>
              <a:rPr lang="en"/>
              <a:t> with        </a:t>
            </a:r>
            <a:r>
              <a:rPr lang="en">
                <a:solidFill>
                  <a:schemeClr val="accent4"/>
                </a:solidFill>
              </a:rPr>
              <a:t>1</a:t>
            </a:r>
            <a:r>
              <a:rPr lang="en">
                <a:solidFill>
                  <a:schemeClr val="accent4"/>
                </a:solidFill>
              </a:rPr>
              <a:t> parameter</a:t>
            </a:r>
            <a:r>
              <a:rPr lang="en"/>
              <a:t>, the svm model can perform best on original dataset.</a:t>
            </a:r>
            <a:endParaRPr/>
          </a:p>
        </p:txBody>
      </p:sp>
      <p:pic>
        <p:nvPicPr>
          <p:cNvPr id="567" name="Google Shape;567;p52"/>
          <p:cNvPicPr preferRelativeResize="0"/>
          <p:nvPr/>
        </p:nvPicPr>
        <p:blipFill rotWithShape="1">
          <a:blip r:embed="rId3">
            <a:alphaModFix/>
          </a:blip>
          <a:srcRect b="0" l="-1060" r="1059" t="0"/>
          <a:stretch/>
        </p:blipFill>
        <p:spPr>
          <a:xfrm>
            <a:off x="632900" y="1070238"/>
            <a:ext cx="7715250" cy="2646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53"/>
          <p:cNvSpPr txBox="1"/>
          <p:nvPr>
            <p:ph type="title"/>
          </p:nvPr>
        </p:nvSpPr>
        <p:spPr>
          <a:xfrm>
            <a:off x="533920" y="455555"/>
            <a:ext cx="81528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Support Vector Machines</a:t>
            </a:r>
            <a:endParaRPr/>
          </a:p>
        </p:txBody>
      </p:sp>
      <p:sp>
        <p:nvSpPr>
          <p:cNvPr id="573" name="Google Shape;573;p53"/>
          <p:cNvSpPr/>
          <p:nvPr/>
        </p:nvSpPr>
        <p:spPr>
          <a:xfrm>
            <a:off x="521150" y="4792300"/>
            <a:ext cx="1087500" cy="35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53"/>
          <p:cNvSpPr txBox="1"/>
          <p:nvPr/>
        </p:nvSpPr>
        <p:spPr>
          <a:xfrm>
            <a:off x="600450" y="4384425"/>
            <a:ext cx="265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C (Inverse Regularization)</a:t>
            </a:r>
            <a:r>
              <a:rPr lang="en">
                <a:latin typeface="Tahoma"/>
                <a:ea typeface="Tahoma"/>
                <a:cs typeface="Tahoma"/>
                <a:sym typeface="Tahoma"/>
              </a:rPr>
              <a:t>: 1</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Kernel: rbf</a:t>
            </a:r>
            <a:endParaRPr>
              <a:latin typeface="Tahoma"/>
              <a:ea typeface="Tahoma"/>
              <a:cs typeface="Tahoma"/>
              <a:sym typeface="Tahoma"/>
            </a:endParaRPr>
          </a:p>
        </p:txBody>
      </p:sp>
      <p:sp>
        <p:nvSpPr>
          <p:cNvPr id="575" name="Google Shape;575;p53"/>
          <p:cNvSpPr txBox="1"/>
          <p:nvPr/>
        </p:nvSpPr>
        <p:spPr>
          <a:xfrm>
            <a:off x="2866475" y="4537450"/>
            <a:ext cx="14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Accuracy: 0.84</a:t>
            </a:r>
            <a:endParaRPr>
              <a:latin typeface="Tahoma"/>
              <a:ea typeface="Tahoma"/>
              <a:cs typeface="Tahoma"/>
              <a:sym typeface="Tahoma"/>
            </a:endParaRPr>
          </a:p>
        </p:txBody>
      </p:sp>
      <p:sp>
        <p:nvSpPr>
          <p:cNvPr id="576" name="Google Shape;576;p53"/>
          <p:cNvSpPr txBox="1"/>
          <p:nvPr/>
        </p:nvSpPr>
        <p:spPr>
          <a:xfrm>
            <a:off x="7315850" y="4537450"/>
            <a:ext cx="14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Accuracy: 0.84</a:t>
            </a:r>
            <a:endParaRPr>
              <a:latin typeface="Tahoma"/>
              <a:ea typeface="Tahoma"/>
              <a:cs typeface="Tahoma"/>
              <a:sym typeface="Tahoma"/>
            </a:endParaRPr>
          </a:p>
        </p:txBody>
      </p:sp>
      <p:pic>
        <p:nvPicPr>
          <p:cNvPr id="577" name="Google Shape;577;p53"/>
          <p:cNvPicPr preferRelativeResize="0"/>
          <p:nvPr/>
        </p:nvPicPr>
        <p:blipFill>
          <a:blip r:embed="rId3">
            <a:alphaModFix/>
          </a:blip>
          <a:stretch>
            <a:fillRect/>
          </a:stretch>
        </p:blipFill>
        <p:spPr>
          <a:xfrm>
            <a:off x="469600" y="1197849"/>
            <a:ext cx="3684907" cy="3226100"/>
          </a:xfrm>
          <a:prstGeom prst="rect">
            <a:avLst/>
          </a:prstGeom>
          <a:noFill/>
          <a:ln>
            <a:noFill/>
          </a:ln>
        </p:spPr>
      </p:pic>
      <p:pic>
        <p:nvPicPr>
          <p:cNvPr id="578" name="Google Shape;578;p53"/>
          <p:cNvPicPr preferRelativeResize="0"/>
          <p:nvPr/>
        </p:nvPicPr>
        <p:blipFill>
          <a:blip r:embed="rId4">
            <a:alphaModFix/>
          </a:blip>
          <a:stretch>
            <a:fillRect/>
          </a:stretch>
        </p:blipFill>
        <p:spPr>
          <a:xfrm>
            <a:off x="4864453" y="1115337"/>
            <a:ext cx="3575821" cy="3226100"/>
          </a:xfrm>
          <a:prstGeom prst="rect">
            <a:avLst/>
          </a:prstGeom>
          <a:noFill/>
          <a:ln>
            <a:noFill/>
          </a:ln>
        </p:spPr>
      </p:pic>
      <p:sp>
        <p:nvSpPr>
          <p:cNvPr id="579" name="Google Shape;579;p53"/>
          <p:cNvSpPr txBox="1"/>
          <p:nvPr/>
        </p:nvSpPr>
        <p:spPr>
          <a:xfrm>
            <a:off x="4978675" y="4384425"/>
            <a:ext cx="2651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C (Inverse Regularization): 1</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Kernel: rbf</a:t>
            </a:r>
            <a:endParaRPr>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4"/>
          <p:cNvSpPr/>
          <p:nvPr/>
        </p:nvSpPr>
        <p:spPr>
          <a:xfrm>
            <a:off x="7777975" y="4390800"/>
            <a:ext cx="961800" cy="7527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54"/>
          <p:cNvSpPr/>
          <p:nvPr/>
        </p:nvSpPr>
        <p:spPr>
          <a:xfrm>
            <a:off x="4899900" y="2398425"/>
            <a:ext cx="187500" cy="1734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54"/>
          <p:cNvSpPr txBox="1"/>
          <p:nvPr/>
        </p:nvSpPr>
        <p:spPr>
          <a:xfrm>
            <a:off x="4899900" y="2285025"/>
            <a:ext cx="440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k</a:t>
            </a:r>
            <a:endParaRPr/>
          </a:p>
        </p:txBody>
      </p:sp>
      <p:pic>
        <p:nvPicPr>
          <p:cNvPr id="587" name="Google Shape;587;p54"/>
          <p:cNvPicPr preferRelativeResize="0"/>
          <p:nvPr/>
        </p:nvPicPr>
        <p:blipFill>
          <a:blip r:embed="rId3">
            <a:alphaModFix/>
          </a:blip>
          <a:stretch>
            <a:fillRect/>
          </a:stretch>
        </p:blipFill>
        <p:spPr>
          <a:xfrm>
            <a:off x="107738" y="-3237"/>
            <a:ext cx="8928527" cy="5149974"/>
          </a:xfrm>
          <a:prstGeom prst="rect">
            <a:avLst/>
          </a:prstGeom>
          <a:noFill/>
          <a:ln>
            <a:noFill/>
          </a:ln>
        </p:spPr>
      </p:pic>
      <p:sp>
        <p:nvSpPr>
          <p:cNvPr id="588" name="Google Shape;588;p54"/>
          <p:cNvSpPr/>
          <p:nvPr/>
        </p:nvSpPr>
        <p:spPr>
          <a:xfrm>
            <a:off x="8094700" y="4796850"/>
            <a:ext cx="440400" cy="346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55"/>
          <p:cNvSpPr txBox="1"/>
          <p:nvPr>
            <p:ph type="title"/>
          </p:nvPr>
        </p:nvSpPr>
        <p:spPr>
          <a:xfrm>
            <a:off x="533920" y="455555"/>
            <a:ext cx="81528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K-Nearest Neighbors</a:t>
            </a:r>
            <a:endParaRPr/>
          </a:p>
        </p:txBody>
      </p:sp>
      <p:pic>
        <p:nvPicPr>
          <p:cNvPr id="594" name="Google Shape;594;p55"/>
          <p:cNvPicPr preferRelativeResize="0"/>
          <p:nvPr/>
        </p:nvPicPr>
        <p:blipFill>
          <a:blip r:embed="rId3">
            <a:alphaModFix/>
          </a:blip>
          <a:stretch>
            <a:fillRect/>
          </a:stretch>
        </p:blipFill>
        <p:spPr>
          <a:xfrm>
            <a:off x="4906100" y="1209850"/>
            <a:ext cx="3588025" cy="3202076"/>
          </a:xfrm>
          <a:prstGeom prst="rect">
            <a:avLst/>
          </a:prstGeom>
          <a:noFill/>
          <a:ln>
            <a:noFill/>
          </a:ln>
        </p:spPr>
      </p:pic>
      <p:pic>
        <p:nvPicPr>
          <p:cNvPr id="595" name="Google Shape;595;p55"/>
          <p:cNvPicPr preferRelativeResize="0"/>
          <p:nvPr/>
        </p:nvPicPr>
        <p:blipFill>
          <a:blip r:embed="rId4">
            <a:alphaModFix/>
          </a:blip>
          <a:stretch>
            <a:fillRect/>
          </a:stretch>
        </p:blipFill>
        <p:spPr>
          <a:xfrm>
            <a:off x="533925" y="1209862"/>
            <a:ext cx="3648026" cy="3202050"/>
          </a:xfrm>
          <a:prstGeom prst="rect">
            <a:avLst/>
          </a:prstGeom>
          <a:noFill/>
          <a:ln>
            <a:noFill/>
          </a:ln>
        </p:spPr>
      </p:pic>
      <p:sp>
        <p:nvSpPr>
          <p:cNvPr id="596" name="Google Shape;596;p55"/>
          <p:cNvSpPr/>
          <p:nvPr/>
        </p:nvSpPr>
        <p:spPr>
          <a:xfrm>
            <a:off x="521150" y="4792300"/>
            <a:ext cx="1087500" cy="351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55"/>
          <p:cNvSpPr txBox="1"/>
          <p:nvPr/>
        </p:nvSpPr>
        <p:spPr>
          <a:xfrm>
            <a:off x="600450" y="4384425"/>
            <a:ext cx="180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 of Neighbors: 60</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Weights: Distance</a:t>
            </a:r>
            <a:endParaRPr>
              <a:latin typeface="Tahoma"/>
              <a:ea typeface="Tahoma"/>
              <a:cs typeface="Tahoma"/>
              <a:sym typeface="Tahoma"/>
            </a:endParaRPr>
          </a:p>
        </p:txBody>
      </p:sp>
      <p:sp>
        <p:nvSpPr>
          <p:cNvPr id="598" name="Google Shape;598;p55"/>
          <p:cNvSpPr txBox="1"/>
          <p:nvPr/>
        </p:nvSpPr>
        <p:spPr>
          <a:xfrm>
            <a:off x="5227270" y="4384425"/>
            <a:ext cx="1717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 of Neighbors: 40</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Weights: Distance</a:t>
            </a:r>
            <a:endParaRPr>
              <a:latin typeface="Tahoma"/>
              <a:ea typeface="Tahoma"/>
              <a:cs typeface="Tahoma"/>
              <a:sym typeface="Tahoma"/>
            </a:endParaRPr>
          </a:p>
        </p:txBody>
      </p:sp>
      <p:sp>
        <p:nvSpPr>
          <p:cNvPr id="599" name="Google Shape;599;p55"/>
          <p:cNvSpPr txBox="1"/>
          <p:nvPr/>
        </p:nvSpPr>
        <p:spPr>
          <a:xfrm>
            <a:off x="2300000" y="4492125"/>
            <a:ext cx="14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Accuracy: 0.82</a:t>
            </a:r>
            <a:endParaRPr>
              <a:latin typeface="Tahoma"/>
              <a:ea typeface="Tahoma"/>
              <a:cs typeface="Tahoma"/>
              <a:sym typeface="Tahoma"/>
            </a:endParaRPr>
          </a:p>
        </p:txBody>
      </p:sp>
      <p:sp>
        <p:nvSpPr>
          <p:cNvPr id="600" name="Google Shape;600;p55"/>
          <p:cNvSpPr txBox="1"/>
          <p:nvPr/>
        </p:nvSpPr>
        <p:spPr>
          <a:xfrm>
            <a:off x="6944775" y="4492125"/>
            <a:ext cx="149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ahoma"/>
                <a:ea typeface="Tahoma"/>
                <a:cs typeface="Tahoma"/>
                <a:sym typeface="Tahoma"/>
              </a:rPr>
              <a:t>Accuracy: 0.84</a:t>
            </a:r>
            <a:endParaRPr>
              <a:latin typeface="Tahoma"/>
              <a:ea typeface="Tahoma"/>
              <a:cs typeface="Tahoma"/>
              <a:sym typeface="Tahoma"/>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56"/>
          <p:cNvSpPr txBox="1"/>
          <p:nvPr>
            <p:ph type="title"/>
          </p:nvPr>
        </p:nvSpPr>
        <p:spPr>
          <a:xfrm>
            <a:off x="533920" y="455555"/>
            <a:ext cx="81528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Naive Bayes</a:t>
            </a:r>
            <a:endParaRPr/>
          </a:p>
        </p:txBody>
      </p:sp>
      <p:graphicFrame>
        <p:nvGraphicFramePr>
          <p:cNvPr id="606" name="Google Shape;606;p56"/>
          <p:cNvGraphicFramePr/>
          <p:nvPr/>
        </p:nvGraphicFramePr>
        <p:xfrm>
          <a:off x="200925" y="1453425"/>
          <a:ext cx="3000000" cy="3000000"/>
        </p:xfrm>
        <a:graphic>
          <a:graphicData uri="http://schemas.openxmlformats.org/drawingml/2006/table">
            <a:tbl>
              <a:tblPr>
                <a:noFill/>
                <a:tableStyleId>{DEF3A818-580B-4EA2-A1EA-A402E48506BF}</a:tableStyleId>
              </a:tblPr>
              <a:tblGrid>
                <a:gridCol w="2214175"/>
                <a:gridCol w="1827000"/>
                <a:gridCol w="1615350"/>
              </a:tblGrid>
              <a:tr h="653350">
                <a:tc>
                  <a:txBody>
                    <a:bodyPr/>
                    <a:lstStyle/>
                    <a:p>
                      <a:pPr indent="0" lvl="0" marL="0" rtl="0" algn="ctr">
                        <a:spcBef>
                          <a:spcPts val="0"/>
                        </a:spcBef>
                        <a:spcAft>
                          <a:spcPts val="0"/>
                        </a:spcAft>
                        <a:buNone/>
                      </a:pPr>
                      <a:r>
                        <a:rPr b="1" lang="en" sz="1900">
                          <a:latin typeface="Tahoma"/>
                          <a:ea typeface="Tahoma"/>
                          <a:cs typeface="Tahoma"/>
                          <a:sym typeface="Tahoma"/>
                        </a:rPr>
                        <a:t>Model</a:t>
                      </a:r>
                      <a:endParaRPr b="1" sz="1900">
                        <a:latin typeface="Tahoma"/>
                        <a:ea typeface="Tahoma"/>
                        <a:cs typeface="Tahoma"/>
                        <a:sym typeface="Tahoma"/>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900">
                          <a:latin typeface="Tahoma"/>
                          <a:ea typeface="Tahoma"/>
                          <a:cs typeface="Tahoma"/>
                          <a:sym typeface="Tahoma"/>
                        </a:rPr>
                        <a:t>Accuracy</a:t>
                      </a:r>
                      <a:endParaRPr b="1" sz="1900">
                        <a:latin typeface="Tahoma"/>
                        <a:ea typeface="Tahoma"/>
                        <a:cs typeface="Tahoma"/>
                        <a:sym typeface="Tahoma"/>
                      </a:endParaRPr>
                    </a:p>
                  </a:txBody>
                  <a:tcPr marT="91425" marB="91425" marR="91425" marL="91425" anchor="ctr"/>
                </a:tc>
                <a:tc>
                  <a:txBody>
                    <a:bodyPr/>
                    <a:lstStyle/>
                    <a:p>
                      <a:pPr indent="0" lvl="0" marL="0" marR="0" rtl="0" algn="ctr">
                        <a:lnSpc>
                          <a:spcPct val="100000"/>
                        </a:lnSpc>
                        <a:spcBef>
                          <a:spcPts val="0"/>
                        </a:spcBef>
                        <a:spcAft>
                          <a:spcPts val="0"/>
                        </a:spcAft>
                        <a:buNone/>
                      </a:pPr>
                      <a:r>
                        <a:rPr b="1" lang="en" sz="1900">
                          <a:latin typeface="Tahoma"/>
                          <a:ea typeface="Tahoma"/>
                          <a:cs typeface="Tahoma"/>
                          <a:sym typeface="Tahoma"/>
                        </a:rPr>
                        <a:t>F1 score</a:t>
                      </a:r>
                      <a:endParaRPr b="1" sz="1900">
                        <a:latin typeface="Tahoma"/>
                        <a:ea typeface="Tahoma"/>
                        <a:cs typeface="Tahoma"/>
                        <a:sym typeface="Tahoma"/>
                      </a:endParaRPr>
                    </a:p>
                  </a:txBody>
                  <a:tcPr marT="91425" marB="91425" marR="91425" marL="91425" anchor="ctr"/>
                </a:tc>
              </a:tr>
              <a:tr h="609575">
                <a:tc>
                  <a:txBody>
                    <a:bodyPr/>
                    <a:lstStyle/>
                    <a:p>
                      <a:pPr indent="0" lvl="0" marL="0" rtl="0" algn="ctr">
                        <a:spcBef>
                          <a:spcPts val="0"/>
                        </a:spcBef>
                        <a:spcAft>
                          <a:spcPts val="0"/>
                        </a:spcAft>
                        <a:buNone/>
                      </a:pPr>
                      <a:r>
                        <a:rPr lang="en">
                          <a:solidFill>
                            <a:schemeClr val="dk1"/>
                          </a:solidFill>
                        </a:rPr>
                        <a:t>Gaussian Naive Bayes (Continuous Features)</a:t>
                      </a:r>
                      <a:endParaRPr sz="1000">
                        <a:latin typeface="Tahoma"/>
                        <a:ea typeface="Tahoma"/>
                        <a:cs typeface="Tahoma"/>
                        <a:sym typeface="Tahoma"/>
                      </a:endParaRPr>
                    </a:p>
                  </a:txBody>
                  <a:tcPr marT="91425" marB="91425" marR="91425" marL="91425" anchor="ctr"/>
                </a:tc>
                <a:tc>
                  <a:txBody>
                    <a:bodyPr/>
                    <a:lstStyle/>
                    <a:p>
                      <a:pPr indent="0" lvl="0" marL="0" rtl="0" algn="ctr">
                        <a:spcBef>
                          <a:spcPts val="0"/>
                        </a:spcBef>
                        <a:spcAft>
                          <a:spcPts val="0"/>
                        </a:spcAft>
                        <a:buNone/>
                      </a:pPr>
                      <a:r>
                        <a:rPr b="1" lang="en" sz="2600">
                          <a:latin typeface="Tahoma"/>
                          <a:ea typeface="Tahoma"/>
                          <a:cs typeface="Tahoma"/>
                          <a:sym typeface="Tahoma"/>
                        </a:rPr>
                        <a:t>0.80</a:t>
                      </a:r>
                      <a:endParaRPr b="1" sz="2600">
                        <a:latin typeface="Tahoma"/>
                        <a:ea typeface="Tahoma"/>
                        <a:cs typeface="Tahoma"/>
                        <a:sym typeface="Tahom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0.59</a:t>
                      </a:r>
                      <a:endParaRPr b="1" sz="2600">
                        <a:latin typeface="Tahoma"/>
                        <a:ea typeface="Tahoma"/>
                        <a:cs typeface="Tahoma"/>
                        <a:sym typeface="Tahoma"/>
                      </a:endParaRPr>
                    </a:p>
                  </a:txBody>
                  <a:tcPr marT="91425" marB="91425" marR="91425" marL="91425" anchor="ctr"/>
                </a:tc>
              </a:tr>
              <a:tr h="822925">
                <a:tc>
                  <a:txBody>
                    <a:bodyPr/>
                    <a:lstStyle/>
                    <a:p>
                      <a:pPr indent="0" lvl="0" marL="0" rtl="0" algn="ctr">
                        <a:spcBef>
                          <a:spcPts val="0"/>
                        </a:spcBef>
                        <a:spcAft>
                          <a:spcPts val="0"/>
                        </a:spcAft>
                        <a:buClr>
                          <a:schemeClr val="dk1"/>
                        </a:buClr>
                        <a:buSzPts val="1100"/>
                        <a:buFont typeface="Arial"/>
                        <a:buNone/>
                      </a:pPr>
                      <a:r>
                        <a:rPr lang="en">
                          <a:solidFill>
                            <a:schemeClr val="dk1"/>
                          </a:solidFill>
                        </a:rPr>
                        <a:t>Categorical </a:t>
                      </a:r>
                      <a:r>
                        <a:rPr lang="en">
                          <a:solidFill>
                            <a:schemeClr val="dk1"/>
                          </a:solidFill>
                        </a:rPr>
                        <a:t>Naive Bayes</a:t>
                      </a:r>
                      <a:endParaRPr>
                        <a:solidFill>
                          <a:schemeClr val="dk1"/>
                        </a:solidFill>
                      </a:endParaRPr>
                    </a:p>
                    <a:p>
                      <a:pPr indent="0" lvl="0" marL="0" rtl="0" algn="ctr">
                        <a:spcBef>
                          <a:spcPts val="0"/>
                        </a:spcBef>
                        <a:spcAft>
                          <a:spcPts val="0"/>
                        </a:spcAft>
                        <a:buClr>
                          <a:schemeClr val="dk1"/>
                        </a:buClr>
                        <a:buSzPts val="1100"/>
                        <a:buFont typeface="Arial"/>
                        <a:buNone/>
                      </a:pPr>
                      <a:r>
                        <a:rPr lang="en">
                          <a:solidFill>
                            <a:schemeClr val="dk1"/>
                          </a:solidFill>
                        </a:rPr>
                        <a:t>(Categorical Features)</a:t>
                      </a:r>
                      <a:endParaRPr>
                        <a:solidFill>
                          <a:schemeClr val="dk1"/>
                        </a:solidFill>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0.79</a:t>
                      </a:r>
                      <a:endParaRPr b="1">
                        <a:latin typeface="Tahoma"/>
                        <a:ea typeface="Tahoma"/>
                        <a:cs typeface="Tahoma"/>
                        <a:sym typeface="Tahom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0.33</a:t>
                      </a:r>
                      <a:endParaRPr b="1"/>
                    </a:p>
                  </a:txBody>
                  <a:tcPr marT="91425" marB="91425" marR="91425" marL="91425" anchor="ctr"/>
                </a:tc>
              </a:tr>
              <a:tr h="630350">
                <a:tc>
                  <a:txBody>
                    <a:bodyPr/>
                    <a:lstStyle/>
                    <a:p>
                      <a:pPr indent="0" lvl="0" marL="0" rtl="0" algn="ctr">
                        <a:spcBef>
                          <a:spcPts val="0"/>
                        </a:spcBef>
                        <a:spcAft>
                          <a:spcPts val="0"/>
                        </a:spcAft>
                        <a:buNone/>
                      </a:pPr>
                      <a:r>
                        <a:rPr lang="en">
                          <a:solidFill>
                            <a:schemeClr val="dk1"/>
                          </a:solidFill>
                        </a:rPr>
                        <a:t>Combined Naive Bayes</a:t>
                      </a:r>
                      <a:endParaRPr>
                        <a:solidFill>
                          <a:schemeClr val="dk1"/>
                        </a:solidFill>
                      </a:endParaRPr>
                    </a:p>
                    <a:p>
                      <a:pPr indent="0" lvl="0" marL="0" rtl="0" algn="ctr">
                        <a:spcBef>
                          <a:spcPts val="0"/>
                        </a:spcBef>
                        <a:spcAft>
                          <a:spcPts val="0"/>
                        </a:spcAft>
                        <a:buNone/>
                      </a:pPr>
                      <a:r>
                        <a:rPr lang="en">
                          <a:solidFill>
                            <a:schemeClr val="dk1"/>
                          </a:solidFill>
                        </a:rPr>
                        <a:t>(All Features)</a:t>
                      </a:r>
                      <a:endParaRPr>
                        <a:solidFill>
                          <a:schemeClr val="dk1"/>
                        </a:solidFill>
                      </a:endParaRPr>
                    </a:p>
                  </a:txBody>
                  <a:tcPr marT="91425" marB="91425" marR="91425" marL="91425" anchor="ctr"/>
                </a:tc>
                <a:tc>
                  <a:txBody>
                    <a:bodyPr/>
                    <a:lstStyle/>
                    <a:p>
                      <a:pPr indent="0" lvl="0" marL="0" rtl="0" algn="ctr">
                        <a:spcBef>
                          <a:spcPts val="0"/>
                        </a:spcBef>
                        <a:spcAft>
                          <a:spcPts val="0"/>
                        </a:spcAft>
                        <a:buNone/>
                      </a:pPr>
                      <a:r>
                        <a:rPr b="1" lang="en" sz="2600">
                          <a:solidFill>
                            <a:schemeClr val="dk1"/>
                          </a:solidFill>
                          <a:latin typeface="Tahoma"/>
                          <a:ea typeface="Tahoma"/>
                          <a:cs typeface="Tahoma"/>
                          <a:sym typeface="Tahoma"/>
                        </a:rPr>
                        <a:t>0.82</a:t>
                      </a:r>
                      <a:endParaRPr b="1" sz="2600">
                        <a:solidFill>
                          <a:schemeClr val="dk1"/>
                        </a:solidFill>
                        <a:latin typeface="Tahoma"/>
                        <a:ea typeface="Tahoma"/>
                        <a:cs typeface="Tahoma"/>
                        <a:sym typeface="Tahoma"/>
                      </a:endParaRPr>
                    </a:p>
                  </a:txBody>
                  <a:tcPr marT="91425" marB="91425" marR="91425" marL="91425" anchor="ctr"/>
                </a:tc>
                <a:tc>
                  <a:txBody>
                    <a:bodyPr/>
                    <a:lstStyle/>
                    <a:p>
                      <a:pPr indent="0" lvl="0" marL="0" rtl="0" algn="ctr">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0.59</a:t>
                      </a:r>
                      <a:endParaRPr b="1" sz="2600">
                        <a:solidFill>
                          <a:schemeClr val="dk1"/>
                        </a:solidFill>
                        <a:latin typeface="Tahoma"/>
                        <a:ea typeface="Tahoma"/>
                        <a:cs typeface="Tahoma"/>
                        <a:sym typeface="Tahoma"/>
                      </a:endParaRPr>
                    </a:p>
                  </a:txBody>
                  <a:tcPr marT="91425" marB="91425" marR="91425" marL="91425" anchor="ctr"/>
                </a:tc>
              </a:tr>
            </a:tbl>
          </a:graphicData>
        </a:graphic>
      </p:graphicFrame>
      <p:pic>
        <p:nvPicPr>
          <p:cNvPr id="607" name="Google Shape;607;p56"/>
          <p:cNvPicPr preferRelativeResize="0"/>
          <p:nvPr/>
        </p:nvPicPr>
        <p:blipFill>
          <a:blip r:embed="rId3">
            <a:alphaModFix/>
          </a:blip>
          <a:stretch>
            <a:fillRect/>
          </a:stretch>
        </p:blipFill>
        <p:spPr>
          <a:xfrm>
            <a:off x="5989750" y="1473267"/>
            <a:ext cx="2981750" cy="267653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533920" y="455555"/>
            <a:ext cx="81528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F1 </a:t>
            </a:r>
            <a:r>
              <a:rPr lang="en"/>
              <a:t>Score</a:t>
            </a:r>
            <a:endParaRPr/>
          </a:p>
        </p:txBody>
      </p:sp>
      <p:pic>
        <p:nvPicPr>
          <p:cNvPr id="613" name="Google Shape;613;p57"/>
          <p:cNvPicPr preferRelativeResize="0"/>
          <p:nvPr/>
        </p:nvPicPr>
        <p:blipFill rotWithShape="1">
          <a:blip r:embed="rId3">
            <a:alphaModFix/>
          </a:blip>
          <a:srcRect b="0" l="0" r="0" t="3288"/>
          <a:stretch/>
        </p:blipFill>
        <p:spPr>
          <a:xfrm>
            <a:off x="1021700" y="1977250"/>
            <a:ext cx="7383949" cy="1043650"/>
          </a:xfrm>
          <a:prstGeom prst="rect">
            <a:avLst/>
          </a:prstGeom>
          <a:noFill/>
          <a:ln>
            <a:noFill/>
          </a:ln>
        </p:spPr>
      </p:pic>
      <p:sp>
        <p:nvSpPr>
          <p:cNvPr id="614" name="Google Shape;614;p57"/>
          <p:cNvSpPr txBox="1"/>
          <p:nvPr/>
        </p:nvSpPr>
        <p:spPr>
          <a:xfrm>
            <a:off x="1200425" y="3315050"/>
            <a:ext cx="45792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a:latin typeface="Tahoma"/>
                <a:ea typeface="Tahoma"/>
                <a:cs typeface="Tahoma"/>
                <a:sym typeface="Tahoma"/>
              </a:rPr>
              <a:t>TP = number of true positives</a:t>
            </a:r>
            <a:endParaRPr>
              <a:latin typeface="Tahoma"/>
              <a:ea typeface="Tahoma"/>
              <a:cs typeface="Tahoma"/>
              <a:sym typeface="Tahoma"/>
            </a:endParaRPr>
          </a:p>
          <a:p>
            <a:pPr indent="0" lvl="0" marL="0" marR="0" rtl="0" algn="l">
              <a:lnSpc>
                <a:spcPct val="100000"/>
              </a:lnSpc>
              <a:spcBef>
                <a:spcPts val="0"/>
              </a:spcBef>
              <a:spcAft>
                <a:spcPts val="0"/>
              </a:spcAft>
              <a:buNone/>
            </a:pPr>
            <a:r>
              <a:rPr lang="en">
                <a:latin typeface="Tahoma"/>
                <a:ea typeface="Tahoma"/>
                <a:cs typeface="Tahoma"/>
                <a:sym typeface="Tahoma"/>
              </a:rPr>
              <a:t>FP = number of false positives</a:t>
            </a:r>
            <a:endParaRPr>
              <a:latin typeface="Tahoma"/>
              <a:ea typeface="Tahoma"/>
              <a:cs typeface="Tahoma"/>
              <a:sym typeface="Tahoma"/>
            </a:endParaRPr>
          </a:p>
          <a:p>
            <a:pPr indent="0" lvl="0" marL="0" marR="0" rtl="0" algn="l">
              <a:lnSpc>
                <a:spcPct val="100000"/>
              </a:lnSpc>
              <a:spcBef>
                <a:spcPts val="0"/>
              </a:spcBef>
              <a:spcAft>
                <a:spcPts val="0"/>
              </a:spcAft>
              <a:buNone/>
            </a:pPr>
            <a:r>
              <a:rPr lang="en">
                <a:latin typeface="Tahoma"/>
                <a:ea typeface="Tahoma"/>
                <a:cs typeface="Tahoma"/>
                <a:sym typeface="Tahoma"/>
              </a:rPr>
              <a:t>FN = number of false negatives</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40"/>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Motivation</a:t>
            </a:r>
            <a:endParaRPr/>
          </a:p>
        </p:txBody>
      </p:sp>
      <p:sp>
        <p:nvSpPr>
          <p:cNvPr id="446" name="Google Shape;446;p40"/>
          <p:cNvSpPr txBox="1"/>
          <p:nvPr>
            <p:ph idx="1" type="body"/>
          </p:nvPr>
        </p:nvSpPr>
        <p:spPr>
          <a:xfrm>
            <a:off x="533925" y="1198050"/>
            <a:ext cx="8085300" cy="3152400"/>
          </a:xfrm>
          <a:prstGeom prst="rect">
            <a:avLst/>
          </a:prstGeom>
        </p:spPr>
        <p:txBody>
          <a:bodyPr anchorCtr="0" anchor="t" bIns="45700" lIns="91425" spcFirstLastPara="1" rIns="91425" wrap="square" tIns="45700">
            <a:noAutofit/>
          </a:bodyPr>
          <a:lstStyle/>
          <a:p>
            <a:pPr indent="0" lvl="0" marL="0" rtl="0" algn="l">
              <a:spcBef>
                <a:spcPts val="750"/>
              </a:spcBef>
              <a:spcAft>
                <a:spcPts val="0"/>
              </a:spcAft>
              <a:buNone/>
            </a:pPr>
            <a:r>
              <a:rPr lang="en" sz="1900"/>
              <a:t>Humans have made weather predictions for thousands of years. Babylonians relied on the </a:t>
            </a:r>
            <a:r>
              <a:rPr lang="en" sz="1900"/>
              <a:t>shape</a:t>
            </a:r>
            <a:r>
              <a:rPr lang="en" sz="1900"/>
              <a:t> of clouds while Aristotle wrote </a:t>
            </a:r>
            <a:r>
              <a:rPr lang="en" sz="1900"/>
              <a:t>philosophies</a:t>
            </a:r>
            <a:r>
              <a:rPr lang="en" sz="1900"/>
              <a:t> about the formation of weather patterns [1]. We take a data-driven approach to solve this age-old problem. Using daily </a:t>
            </a:r>
            <a:r>
              <a:rPr lang="en" sz="1900"/>
              <a:t>weather</a:t>
            </a:r>
            <a:r>
              <a:rPr lang="en" sz="1900"/>
              <a:t> data coupled with classification algorithms we predict whether there will be rain on the following day at particular locations in Australia.</a:t>
            </a:r>
            <a:endParaRPr sz="1900"/>
          </a:p>
        </p:txBody>
      </p:sp>
      <p:sp>
        <p:nvSpPr>
          <p:cNvPr id="447" name="Google Shape;447;p40"/>
          <p:cNvSpPr/>
          <p:nvPr/>
        </p:nvSpPr>
        <p:spPr>
          <a:xfrm>
            <a:off x="4103175" y="3642688"/>
            <a:ext cx="634500" cy="453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40"/>
          <p:cNvPicPr preferRelativeResize="0"/>
          <p:nvPr/>
        </p:nvPicPr>
        <p:blipFill>
          <a:blip r:embed="rId3">
            <a:alphaModFix/>
          </a:blip>
          <a:stretch>
            <a:fillRect/>
          </a:stretch>
        </p:blipFill>
        <p:spPr>
          <a:xfrm>
            <a:off x="1888074" y="2880874"/>
            <a:ext cx="1550300" cy="1976950"/>
          </a:xfrm>
          <a:prstGeom prst="rect">
            <a:avLst/>
          </a:prstGeom>
          <a:noFill/>
          <a:ln>
            <a:noFill/>
          </a:ln>
        </p:spPr>
      </p:pic>
      <p:pic>
        <p:nvPicPr>
          <p:cNvPr id="449" name="Google Shape;449;p40"/>
          <p:cNvPicPr preferRelativeResize="0"/>
          <p:nvPr/>
        </p:nvPicPr>
        <p:blipFill>
          <a:blip r:embed="rId4">
            <a:alphaModFix/>
          </a:blip>
          <a:stretch>
            <a:fillRect/>
          </a:stretch>
        </p:blipFill>
        <p:spPr>
          <a:xfrm>
            <a:off x="5402475" y="3051775"/>
            <a:ext cx="2247101" cy="18967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graphicFrame>
        <p:nvGraphicFramePr>
          <p:cNvPr id="619" name="Google Shape;619;p58"/>
          <p:cNvGraphicFramePr/>
          <p:nvPr/>
        </p:nvGraphicFramePr>
        <p:xfrm>
          <a:off x="0" y="222625"/>
          <a:ext cx="3000000" cy="3000000"/>
        </p:xfrm>
        <a:graphic>
          <a:graphicData uri="http://schemas.openxmlformats.org/drawingml/2006/table">
            <a:tbl>
              <a:tblPr>
                <a:noFill/>
                <a:tableStyleId>{DEF3A818-580B-4EA2-A1EA-A402E48506BF}</a:tableStyleId>
              </a:tblPr>
              <a:tblGrid>
                <a:gridCol w="1808400"/>
                <a:gridCol w="5424650"/>
                <a:gridCol w="942800"/>
                <a:gridCol w="968150"/>
              </a:tblGrid>
              <a:tr h="653350">
                <a:tc>
                  <a:txBody>
                    <a:bodyPr/>
                    <a:lstStyle/>
                    <a:p>
                      <a:pPr indent="0" lvl="0" marL="0" rtl="0" algn="l">
                        <a:spcBef>
                          <a:spcPts val="0"/>
                        </a:spcBef>
                        <a:spcAft>
                          <a:spcPts val="0"/>
                        </a:spcAft>
                        <a:buNone/>
                      </a:pPr>
                      <a:r>
                        <a:rPr lang="en">
                          <a:latin typeface="Tahoma"/>
                          <a:ea typeface="Tahoma"/>
                          <a:cs typeface="Tahoma"/>
                          <a:sym typeface="Tahoma"/>
                        </a:rPr>
                        <a:t>Logistic Regression</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 sz="1200">
                          <a:latin typeface="Tahoma"/>
                          <a:ea typeface="Tahoma"/>
                          <a:cs typeface="Tahoma"/>
                          <a:sym typeface="Tahoma"/>
                        </a:rPr>
                        <a:t>Scaled, centered, dummy-variable encoded data</a:t>
                      </a:r>
                      <a:endParaRPr sz="1200">
                        <a:latin typeface="Tahoma"/>
                        <a:ea typeface="Tahoma"/>
                        <a:cs typeface="Tahoma"/>
                        <a:sym typeface="Tahoma"/>
                      </a:endParaRPr>
                    </a:p>
                    <a:p>
                      <a:pPr indent="0" lvl="0" marL="0" rtl="0" algn="l">
                        <a:spcBef>
                          <a:spcPts val="0"/>
                        </a:spcBef>
                        <a:spcAft>
                          <a:spcPts val="0"/>
                        </a:spcAft>
                        <a:buNone/>
                      </a:pPr>
                      <a:r>
                        <a:rPr lang="en" sz="1200">
                          <a:latin typeface="Tahoma"/>
                          <a:ea typeface="Tahoma"/>
                          <a:cs typeface="Tahoma"/>
                          <a:sym typeface="Tahoma"/>
                        </a:rPr>
                        <a:t>Regularization: l2, Inverse Regularization Strength: .01, Class-Weights: equal</a:t>
                      </a:r>
                      <a:endParaRPr sz="1200">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b="1" lang="en" sz="2600">
                          <a:latin typeface="Tahoma"/>
                          <a:ea typeface="Tahoma"/>
                          <a:cs typeface="Tahoma"/>
                          <a:sym typeface="Tahoma"/>
                        </a:rPr>
                        <a:t>0.87</a:t>
                      </a:r>
                      <a:endParaRPr b="1" sz="2600">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b="1" lang="en" sz="2600">
                          <a:latin typeface="Tahoma"/>
                          <a:ea typeface="Tahoma"/>
                          <a:cs typeface="Tahoma"/>
                          <a:sym typeface="Tahoma"/>
                        </a:rPr>
                        <a:t>0.85</a:t>
                      </a:r>
                      <a:endParaRPr b="1" sz="2600">
                        <a:latin typeface="Tahoma"/>
                        <a:ea typeface="Tahoma"/>
                        <a:cs typeface="Tahoma"/>
                        <a:sym typeface="Tahoma"/>
                      </a:endParaRPr>
                    </a:p>
                  </a:txBody>
                  <a:tcPr marT="91425" marB="91425" marR="91425" marL="91425"/>
                </a:tc>
              </a:tr>
              <a:tr h="518925">
                <a:tc>
                  <a:txBody>
                    <a:bodyPr/>
                    <a:lstStyle/>
                    <a:p>
                      <a:pPr indent="0" lvl="0" marL="0" rtl="0" algn="l">
                        <a:spcBef>
                          <a:spcPts val="0"/>
                        </a:spcBef>
                        <a:spcAft>
                          <a:spcPts val="0"/>
                        </a:spcAft>
                        <a:buNone/>
                      </a:pPr>
                      <a:r>
                        <a:rPr lang="en">
                          <a:latin typeface="Tahoma"/>
                          <a:ea typeface="Tahoma"/>
                          <a:cs typeface="Tahoma"/>
                          <a:sym typeface="Tahoma"/>
                        </a:rPr>
                        <a:t>LDA</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
                          <a:latin typeface="Tahoma"/>
                          <a:ea typeface="Tahoma"/>
                          <a:cs typeface="Tahoma"/>
                          <a:sym typeface="Tahoma"/>
                        </a:rPr>
                        <a:t>Assumes likelihood is multivariate Gaussian </a:t>
                      </a:r>
                      <a:r>
                        <a:rPr lang="en">
                          <a:solidFill>
                            <a:srgbClr val="212121"/>
                          </a:solidFill>
                        </a:rPr>
                        <a:t>→ Only use scaled, centered continuous features</a:t>
                      </a:r>
                      <a:endParaRPr sz="1000">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b="1" lang="en" sz="2600">
                          <a:latin typeface="Tahoma"/>
                          <a:ea typeface="Tahoma"/>
                          <a:cs typeface="Tahoma"/>
                          <a:sym typeface="Tahoma"/>
                        </a:rPr>
                        <a:t>0.87</a:t>
                      </a:r>
                      <a:endParaRPr b="1" sz="2600">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b="1" lang="en" sz="2600">
                          <a:latin typeface="Tahoma"/>
                          <a:ea typeface="Tahoma"/>
                          <a:cs typeface="Tahoma"/>
                          <a:sym typeface="Tahoma"/>
                        </a:rPr>
                        <a:t>0.84</a:t>
                      </a:r>
                      <a:endParaRPr b="1" sz="2600">
                        <a:latin typeface="Tahoma"/>
                        <a:ea typeface="Tahoma"/>
                        <a:cs typeface="Tahoma"/>
                        <a:sym typeface="Tahoma"/>
                      </a:endParaRPr>
                    </a:p>
                  </a:txBody>
                  <a:tcPr marT="91425" marB="91425" marR="91425" marL="91425"/>
                </a:tc>
              </a:tr>
              <a:tr h="630350">
                <a:tc>
                  <a:txBody>
                    <a:bodyPr/>
                    <a:lstStyle/>
                    <a:p>
                      <a:pPr indent="0" lvl="0" marL="0" rtl="0" algn="l">
                        <a:spcBef>
                          <a:spcPts val="0"/>
                        </a:spcBef>
                        <a:spcAft>
                          <a:spcPts val="0"/>
                        </a:spcAft>
                        <a:buNone/>
                      </a:pPr>
                      <a:r>
                        <a:rPr lang="en">
                          <a:latin typeface="Tahoma"/>
                          <a:ea typeface="Tahoma"/>
                          <a:cs typeface="Tahoma"/>
                          <a:sym typeface="Tahoma"/>
                        </a:rPr>
                        <a:t>QDA</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ahoma"/>
                          <a:ea typeface="Tahoma"/>
                          <a:cs typeface="Tahoma"/>
                          <a:sym typeface="Tahoma"/>
                        </a:rPr>
                        <a:t>Assumes likelihood is multivariate Gaussian </a:t>
                      </a:r>
                      <a:r>
                        <a:rPr lang="en">
                          <a:solidFill>
                            <a:srgbClr val="212121"/>
                          </a:solidFill>
                        </a:rPr>
                        <a:t>→ Only use scaled, centered continuous features</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0.84</a:t>
                      </a:r>
                      <a:endParaRPr b="1">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0.83</a:t>
                      </a:r>
                      <a:endParaRPr b="1"/>
                    </a:p>
                  </a:txBody>
                  <a:tcPr marT="91425" marB="91425" marR="91425" marL="91425"/>
                </a:tc>
              </a:tr>
              <a:tr h="628300">
                <a:tc>
                  <a:txBody>
                    <a:bodyPr/>
                    <a:lstStyle/>
                    <a:p>
                      <a:pPr indent="0" lvl="0" marL="0" rtl="0" algn="l">
                        <a:spcBef>
                          <a:spcPts val="0"/>
                        </a:spcBef>
                        <a:spcAft>
                          <a:spcPts val="0"/>
                        </a:spcAft>
                        <a:buNone/>
                      </a:pPr>
                      <a:r>
                        <a:rPr lang="en">
                          <a:latin typeface="Tahoma"/>
                          <a:ea typeface="Tahoma"/>
                          <a:cs typeface="Tahoma"/>
                          <a:sym typeface="Tahoma"/>
                        </a:rPr>
                        <a:t>Random Forest</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
                          <a:latin typeface="Tahoma"/>
                          <a:ea typeface="Tahoma"/>
                          <a:cs typeface="Tahoma"/>
                          <a:sym typeface="Tahoma"/>
                        </a:rPr>
                        <a:t>Dummy-variable encoded data</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Class-weight: equal</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0.79</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0.84</a:t>
                      </a:r>
                      <a:endParaRPr/>
                    </a:p>
                  </a:txBody>
                  <a:tcPr marT="91425" marB="91425" marR="91425" marL="91425"/>
                </a:tc>
              </a:tr>
              <a:tr h="640450">
                <a:tc>
                  <a:txBody>
                    <a:bodyPr/>
                    <a:lstStyle/>
                    <a:p>
                      <a:pPr indent="0" lvl="0" marL="0" rtl="0" algn="l">
                        <a:spcBef>
                          <a:spcPts val="0"/>
                        </a:spcBef>
                        <a:spcAft>
                          <a:spcPts val="0"/>
                        </a:spcAft>
                        <a:buNone/>
                      </a:pPr>
                      <a:r>
                        <a:rPr lang="en">
                          <a:latin typeface="Tahoma"/>
                          <a:ea typeface="Tahoma"/>
                          <a:cs typeface="Tahoma"/>
                          <a:sym typeface="Tahoma"/>
                        </a:rPr>
                        <a:t>Support Vector Machine</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Tahoma"/>
                          <a:ea typeface="Tahoma"/>
                          <a:cs typeface="Tahoma"/>
                          <a:sym typeface="Tahoma"/>
                        </a:rPr>
                        <a:t>Scaled, centered, dummy-variable encoded data with PCA applied (10 principal components)</a:t>
                      </a:r>
                      <a:endParaRPr>
                        <a:solidFill>
                          <a:schemeClr val="dk1"/>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
                          <a:solidFill>
                            <a:schemeClr val="dk1"/>
                          </a:solidFill>
                          <a:latin typeface="Tahoma"/>
                          <a:ea typeface="Tahoma"/>
                          <a:cs typeface="Tahoma"/>
                          <a:sym typeface="Tahoma"/>
                        </a:rPr>
                        <a:t>C (Inverse Regularization): 1, Kernel: rbf</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0.82</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0.84</a:t>
                      </a:r>
                      <a:endParaRPr/>
                    </a:p>
                  </a:txBody>
                  <a:tcPr marT="91425" marB="91425" marR="91425" marL="91425"/>
                </a:tc>
              </a:tr>
              <a:tr h="640450">
                <a:tc>
                  <a:txBody>
                    <a:bodyPr/>
                    <a:lstStyle/>
                    <a:p>
                      <a:pPr indent="0" lvl="0" marL="0" rtl="0" algn="l">
                        <a:spcBef>
                          <a:spcPts val="0"/>
                        </a:spcBef>
                        <a:spcAft>
                          <a:spcPts val="0"/>
                        </a:spcAft>
                        <a:buNone/>
                      </a:pPr>
                      <a:r>
                        <a:rPr lang="en">
                          <a:latin typeface="Tahoma"/>
                          <a:ea typeface="Tahoma"/>
                          <a:cs typeface="Tahoma"/>
                          <a:sym typeface="Tahoma"/>
                        </a:rPr>
                        <a:t>K-Nearest Neighbors</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
                          <a:latin typeface="Tahoma"/>
                          <a:ea typeface="Tahoma"/>
                          <a:cs typeface="Tahoma"/>
                          <a:sym typeface="Tahoma"/>
                        </a:rPr>
                        <a:t>Scaled, centered, dummy-variable encoded data with PCA applied (10 principal components)</a:t>
                      </a:r>
                      <a:endParaRPr>
                        <a:latin typeface="Tahoma"/>
                        <a:ea typeface="Tahoma"/>
                        <a:cs typeface="Tahoma"/>
                        <a:sym typeface="Tahoma"/>
                      </a:endParaRPr>
                    </a:p>
                    <a:p>
                      <a:pPr indent="0" lvl="0" marL="0" rtl="0" algn="l">
                        <a:spcBef>
                          <a:spcPts val="0"/>
                        </a:spcBef>
                        <a:spcAft>
                          <a:spcPts val="0"/>
                        </a:spcAft>
                        <a:buNone/>
                      </a:pPr>
                      <a:r>
                        <a:rPr lang="en">
                          <a:latin typeface="Tahoma"/>
                          <a:ea typeface="Tahoma"/>
                          <a:cs typeface="Tahoma"/>
                          <a:sym typeface="Tahoma"/>
                        </a:rPr>
                        <a:t># of neighbors: 40, Weights: distance</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0.86</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0.84</a:t>
                      </a:r>
                      <a:endParaRPr/>
                    </a:p>
                  </a:txBody>
                  <a:tcPr marT="91425" marB="91425" marR="91425" marL="91425"/>
                </a:tc>
              </a:tr>
              <a:tr h="753450">
                <a:tc>
                  <a:txBody>
                    <a:bodyPr/>
                    <a:lstStyle/>
                    <a:p>
                      <a:pPr indent="0" lvl="0" marL="0" rtl="0" algn="l">
                        <a:spcBef>
                          <a:spcPts val="0"/>
                        </a:spcBef>
                        <a:spcAft>
                          <a:spcPts val="0"/>
                        </a:spcAft>
                        <a:buNone/>
                      </a:pPr>
                      <a:r>
                        <a:rPr lang="en">
                          <a:latin typeface="Tahoma"/>
                          <a:ea typeface="Tahoma"/>
                          <a:cs typeface="Tahoma"/>
                          <a:sym typeface="Tahoma"/>
                        </a:rPr>
                        <a:t>Naive Bayes</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None/>
                      </a:pPr>
                      <a:r>
                        <a:rPr lang="en">
                          <a:solidFill>
                            <a:schemeClr val="dk1"/>
                          </a:solidFill>
                          <a:latin typeface="Tahoma"/>
                          <a:ea typeface="Tahoma"/>
                          <a:cs typeface="Tahoma"/>
                          <a:sym typeface="Tahoma"/>
                        </a:rPr>
                        <a:t>Label</a:t>
                      </a:r>
                      <a:r>
                        <a:rPr lang="en">
                          <a:solidFill>
                            <a:schemeClr val="dk1"/>
                          </a:solidFill>
                          <a:latin typeface="Tahoma"/>
                          <a:ea typeface="Tahoma"/>
                          <a:cs typeface="Tahoma"/>
                          <a:sym typeface="Tahoma"/>
                        </a:rPr>
                        <a:t> encoded data</a:t>
                      </a:r>
                      <a:endParaRPr>
                        <a:solidFill>
                          <a:schemeClr val="dk1"/>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
                          <a:solidFill>
                            <a:schemeClr val="dk1"/>
                          </a:solidFill>
                          <a:latin typeface="Tahoma"/>
                          <a:ea typeface="Tahoma"/>
                          <a:cs typeface="Tahoma"/>
                          <a:sym typeface="Tahoma"/>
                        </a:rPr>
                        <a:t>Gaussian distributions git to continuous data</a:t>
                      </a:r>
                      <a:endParaRPr>
                        <a:solidFill>
                          <a:schemeClr val="dk1"/>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
                          <a:solidFill>
                            <a:schemeClr val="dk1"/>
                          </a:solidFill>
                          <a:latin typeface="Tahoma"/>
                          <a:ea typeface="Tahoma"/>
                          <a:cs typeface="Tahoma"/>
                          <a:sym typeface="Tahoma"/>
                        </a:rPr>
                        <a:t>Discrete distributions fit to categorical data</a:t>
                      </a:r>
                      <a:endParaRPr>
                        <a:solidFill>
                          <a:schemeClr val="dk1"/>
                        </a:solidFill>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0.75</a:t>
                      </a:r>
                      <a:endParaRPr>
                        <a:latin typeface="Tahoma"/>
                        <a:ea typeface="Tahoma"/>
                        <a:cs typeface="Tahoma"/>
                        <a:sym typeface="Tahoma"/>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b="1" lang="en" sz="2600">
                          <a:solidFill>
                            <a:schemeClr val="dk1"/>
                          </a:solidFill>
                          <a:latin typeface="Tahoma"/>
                          <a:ea typeface="Tahoma"/>
                          <a:cs typeface="Tahoma"/>
                          <a:sym typeface="Tahoma"/>
                        </a:rPr>
                        <a:t>0.82</a:t>
                      </a:r>
                      <a:endParaRPr/>
                    </a:p>
                  </a:txBody>
                  <a:tcPr marT="91425" marB="91425" marR="91425" marL="91425"/>
                </a:tc>
              </a:tr>
            </a:tbl>
          </a:graphicData>
        </a:graphic>
      </p:graphicFrame>
      <p:sp>
        <p:nvSpPr>
          <p:cNvPr id="620" name="Google Shape;620;p58"/>
          <p:cNvSpPr txBox="1"/>
          <p:nvPr/>
        </p:nvSpPr>
        <p:spPr>
          <a:xfrm>
            <a:off x="0" y="-79300"/>
            <a:ext cx="180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ahoma"/>
                <a:ea typeface="Tahoma"/>
                <a:cs typeface="Tahoma"/>
                <a:sym typeface="Tahoma"/>
              </a:rPr>
              <a:t>Classifier Name</a:t>
            </a:r>
            <a:endParaRPr b="1">
              <a:latin typeface="Tahoma"/>
              <a:ea typeface="Tahoma"/>
              <a:cs typeface="Tahoma"/>
              <a:sym typeface="Tahoma"/>
            </a:endParaRPr>
          </a:p>
        </p:txBody>
      </p:sp>
      <p:sp>
        <p:nvSpPr>
          <p:cNvPr id="621" name="Google Shape;621;p58"/>
          <p:cNvSpPr txBox="1"/>
          <p:nvPr/>
        </p:nvSpPr>
        <p:spPr>
          <a:xfrm>
            <a:off x="1808400" y="-79300"/>
            <a:ext cx="339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Tahoma"/>
                <a:ea typeface="Tahoma"/>
                <a:cs typeface="Tahoma"/>
                <a:sym typeface="Tahoma"/>
              </a:rPr>
              <a:t>Data Set &amp; Optimal Parameters</a:t>
            </a:r>
            <a:endParaRPr b="1">
              <a:latin typeface="Tahoma"/>
              <a:ea typeface="Tahoma"/>
              <a:cs typeface="Tahoma"/>
              <a:sym typeface="Tahoma"/>
            </a:endParaRPr>
          </a:p>
        </p:txBody>
      </p:sp>
      <p:sp>
        <p:nvSpPr>
          <p:cNvPr id="622" name="Google Shape;622;p58"/>
          <p:cNvSpPr txBox="1"/>
          <p:nvPr/>
        </p:nvSpPr>
        <p:spPr>
          <a:xfrm>
            <a:off x="7176400" y="-71650"/>
            <a:ext cx="113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Tahoma"/>
                <a:ea typeface="Tahoma"/>
                <a:cs typeface="Tahoma"/>
                <a:sym typeface="Tahoma"/>
              </a:rPr>
              <a:t>ROC - AUC</a:t>
            </a:r>
            <a:endParaRPr b="1" sz="1300">
              <a:latin typeface="Tahoma"/>
              <a:ea typeface="Tahoma"/>
              <a:cs typeface="Tahoma"/>
              <a:sym typeface="Tahoma"/>
            </a:endParaRPr>
          </a:p>
        </p:txBody>
      </p:sp>
      <p:sp>
        <p:nvSpPr>
          <p:cNvPr id="623" name="Google Shape;623;p58"/>
          <p:cNvSpPr txBox="1"/>
          <p:nvPr/>
        </p:nvSpPr>
        <p:spPr>
          <a:xfrm>
            <a:off x="8175850" y="-71650"/>
            <a:ext cx="1024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Tahoma"/>
                <a:ea typeface="Tahoma"/>
                <a:cs typeface="Tahoma"/>
                <a:sym typeface="Tahoma"/>
              </a:rPr>
              <a:t>Accuracy</a:t>
            </a:r>
            <a:endParaRPr b="1" sz="1300">
              <a:latin typeface="Tahoma"/>
              <a:ea typeface="Tahoma"/>
              <a:cs typeface="Tahoma"/>
              <a:sym typeface="Tahom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59"/>
          <p:cNvSpPr txBox="1"/>
          <p:nvPr>
            <p:ph type="title"/>
          </p:nvPr>
        </p:nvSpPr>
        <p:spPr>
          <a:xfrm>
            <a:off x="529344" y="274280"/>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Neural Network Input Data &amp; Hyperparameters</a:t>
            </a:r>
            <a:endParaRPr/>
          </a:p>
        </p:txBody>
      </p:sp>
      <p:sp>
        <p:nvSpPr>
          <p:cNvPr id="629" name="Google Shape;629;p59"/>
          <p:cNvSpPr/>
          <p:nvPr/>
        </p:nvSpPr>
        <p:spPr>
          <a:xfrm flipH="1" rot="828">
            <a:off x="389809" y="4758302"/>
            <a:ext cx="1246200" cy="3510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0" name="Google Shape;630;p59"/>
          <p:cNvPicPr preferRelativeResize="0"/>
          <p:nvPr/>
        </p:nvPicPr>
        <p:blipFill>
          <a:blip r:embed="rId3">
            <a:alphaModFix/>
          </a:blip>
          <a:stretch>
            <a:fillRect/>
          </a:stretch>
        </p:blipFill>
        <p:spPr>
          <a:xfrm>
            <a:off x="220538" y="1502426"/>
            <a:ext cx="1584725" cy="3160875"/>
          </a:xfrm>
          <a:prstGeom prst="rect">
            <a:avLst/>
          </a:prstGeom>
          <a:noFill/>
          <a:ln>
            <a:noFill/>
          </a:ln>
        </p:spPr>
      </p:pic>
      <p:pic>
        <p:nvPicPr>
          <p:cNvPr id="631" name="Google Shape;631;p59"/>
          <p:cNvPicPr preferRelativeResize="0"/>
          <p:nvPr/>
        </p:nvPicPr>
        <p:blipFill>
          <a:blip r:embed="rId4">
            <a:alphaModFix/>
          </a:blip>
          <a:stretch>
            <a:fillRect/>
          </a:stretch>
        </p:blipFill>
        <p:spPr>
          <a:xfrm>
            <a:off x="1805250" y="1502396"/>
            <a:ext cx="1584725" cy="3160930"/>
          </a:xfrm>
          <a:prstGeom prst="rect">
            <a:avLst/>
          </a:prstGeom>
          <a:noFill/>
          <a:ln>
            <a:noFill/>
          </a:ln>
        </p:spPr>
      </p:pic>
      <p:pic>
        <p:nvPicPr>
          <p:cNvPr id="632" name="Google Shape;632;p59"/>
          <p:cNvPicPr preferRelativeResize="0"/>
          <p:nvPr/>
        </p:nvPicPr>
        <p:blipFill>
          <a:blip r:embed="rId5">
            <a:alphaModFix/>
          </a:blip>
          <a:stretch>
            <a:fillRect/>
          </a:stretch>
        </p:blipFill>
        <p:spPr>
          <a:xfrm>
            <a:off x="3389975" y="1192175"/>
            <a:ext cx="1862355" cy="3471150"/>
          </a:xfrm>
          <a:prstGeom prst="rect">
            <a:avLst/>
          </a:prstGeom>
          <a:noFill/>
          <a:ln>
            <a:noFill/>
          </a:ln>
        </p:spPr>
      </p:pic>
      <p:sp>
        <p:nvSpPr>
          <p:cNvPr id="633" name="Google Shape;633;p59"/>
          <p:cNvSpPr/>
          <p:nvPr/>
        </p:nvSpPr>
        <p:spPr>
          <a:xfrm flipH="1" rot="10800000">
            <a:off x="693700" y="4682300"/>
            <a:ext cx="3396300" cy="1893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59"/>
          <p:cNvSpPr txBox="1"/>
          <p:nvPr/>
        </p:nvSpPr>
        <p:spPr>
          <a:xfrm>
            <a:off x="163950" y="1192175"/>
            <a:ext cx="15846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Tahoma"/>
                <a:ea typeface="Tahoma"/>
                <a:cs typeface="Tahoma"/>
                <a:sym typeface="Tahoma"/>
              </a:rPr>
              <a:t>First Data Point</a:t>
            </a:r>
            <a:endParaRPr b="1" sz="1200" u="sng">
              <a:solidFill>
                <a:schemeClr val="dk1"/>
              </a:solidFill>
              <a:latin typeface="Tahoma"/>
              <a:ea typeface="Tahoma"/>
              <a:cs typeface="Tahoma"/>
              <a:sym typeface="Tahoma"/>
            </a:endParaRPr>
          </a:p>
        </p:txBody>
      </p:sp>
      <p:sp>
        <p:nvSpPr>
          <p:cNvPr id="635" name="Google Shape;635;p59"/>
          <p:cNvSpPr txBox="1"/>
          <p:nvPr/>
        </p:nvSpPr>
        <p:spPr>
          <a:xfrm>
            <a:off x="1635988" y="1192175"/>
            <a:ext cx="16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Tahoma"/>
                <a:ea typeface="Tahoma"/>
                <a:cs typeface="Tahoma"/>
                <a:sym typeface="Tahoma"/>
              </a:rPr>
              <a:t>Second</a:t>
            </a:r>
            <a:r>
              <a:rPr b="1" lang="en" sz="1200" u="sng">
                <a:solidFill>
                  <a:schemeClr val="dk1"/>
                </a:solidFill>
                <a:latin typeface="Tahoma"/>
                <a:ea typeface="Tahoma"/>
                <a:cs typeface="Tahoma"/>
                <a:sym typeface="Tahoma"/>
              </a:rPr>
              <a:t> Data Point</a:t>
            </a:r>
            <a:endParaRPr b="1" sz="1200" u="sng">
              <a:solidFill>
                <a:schemeClr val="dk1"/>
              </a:solidFill>
              <a:latin typeface="Tahoma"/>
              <a:ea typeface="Tahoma"/>
              <a:cs typeface="Tahoma"/>
              <a:sym typeface="Tahoma"/>
            </a:endParaRPr>
          </a:p>
        </p:txBody>
      </p:sp>
      <p:sp>
        <p:nvSpPr>
          <p:cNvPr id="636" name="Google Shape;636;p59"/>
          <p:cNvSpPr txBox="1"/>
          <p:nvPr/>
        </p:nvSpPr>
        <p:spPr>
          <a:xfrm>
            <a:off x="3389963" y="913525"/>
            <a:ext cx="16413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u="sng">
                <a:solidFill>
                  <a:schemeClr val="dk1"/>
                </a:solidFill>
                <a:latin typeface="Tahoma"/>
                <a:ea typeface="Tahoma"/>
                <a:cs typeface="Tahoma"/>
                <a:sym typeface="Tahoma"/>
              </a:rPr>
              <a:t>Third</a:t>
            </a:r>
            <a:r>
              <a:rPr b="1" lang="en" sz="1200" u="sng">
                <a:solidFill>
                  <a:schemeClr val="dk1"/>
                </a:solidFill>
                <a:latin typeface="Tahoma"/>
                <a:ea typeface="Tahoma"/>
                <a:cs typeface="Tahoma"/>
                <a:sym typeface="Tahoma"/>
              </a:rPr>
              <a:t> Data Point</a:t>
            </a:r>
            <a:endParaRPr b="1" sz="1200" u="sng">
              <a:solidFill>
                <a:schemeClr val="dk1"/>
              </a:solidFill>
              <a:latin typeface="Tahoma"/>
              <a:ea typeface="Tahoma"/>
              <a:cs typeface="Tahoma"/>
              <a:sym typeface="Tahoma"/>
            </a:endParaRPr>
          </a:p>
        </p:txBody>
      </p:sp>
      <p:sp>
        <p:nvSpPr>
          <p:cNvPr id="637" name="Google Shape;637;p59"/>
          <p:cNvSpPr/>
          <p:nvPr/>
        </p:nvSpPr>
        <p:spPr>
          <a:xfrm flipH="1" rot="10800000">
            <a:off x="2398200" y="4645000"/>
            <a:ext cx="2156100" cy="385200"/>
          </a:xfrm>
          <a:prstGeom prst="uturnArrow">
            <a:avLst>
              <a:gd fmla="val 25000" name="adj1"/>
              <a:gd fmla="val 25000" name="adj2"/>
              <a:gd fmla="val 25000" name="adj3"/>
              <a:gd fmla="val 43750" name="adj4"/>
              <a:gd fmla="val 75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9"/>
          <p:cNvSpPr txBox="1"/>
          <p:nvPr/>
        </p:nvSpPr>
        <p:spPr>
          <a:xfrm>
            <a:off x="5473950" y="1282825"/>
            <a:ext cx="31407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ahoma"/>
                <a:ea typeface="Tahoma"/>
                <a:cs typeface="Tahoma"/>
                <a:sym typeface="Tahoma"/>
              </a:rPr>
              <a:t>Altered rows to contain 2-day lag features</a:t>
            </a:r>
            <a:endParaRPr sz="1800">
              <a:latin typeface="Tahoma"/>
              <a:ea typeface="Tahoma"/>
              <a:cs typeface="Tahoma"/>
              <a:sym typeface="Tahoma"/>
            </a:endParaRPr>
          </a:p>
        </p:txBody>
      </p:sp>
      <p:sp>
        <p:nvSpPr>
          <p:cNvPr id="639" name="Google Shape;639;p59"/>
          <p:cNvSpPr txBox="1"/>
          <p:nvPr/>
        </p:nvSpPr>
        <p:spPr>
          <a:xfrm>
            <a:off x="5446650" y="3452325"/>
            <a:ext cx="36975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chemeClr val="dk1"/>
                </a:solidFill>
                <a:latin typeface="Tahoma"/>
                <a:ea typeface="Tahoma"/>
                <a:cs typeface="Tahoma"/>
                <a:sym typeface="Tahoma"/>
              </a:rPr>
              <a:t>Epochs: 50</a:t>
            </a:r>
            <a:endParaRPr sz="1600">
              <a:solidFill>
                <a:schemeClr val="dk1"/>
              </a:solidFill>
              <a:latin typeface="Tahoma"/>
              <a:ea typeface="Tahoma"/>
              <a:cs typeface="Tahoma"/>
              <a:sym typeface="Tahoma"/>
            </a:endParaRPr>
          </a:p>
          <a:p>
            <a:pPr indent="0" lvl="0" marL="0" rtl="0" algn="l">
              <a:spcBef>
                <a:spcPts val="0"/>
              </a:spcBef>
              <a:spcAft>
                <a:spcPts val="0"/>
              </a:spcAft>
              <a:buClr>
                <a:schemeClr val="dk1"/>
              </a:buClr>
              <a:buSzPts val="1100"/>
              <a:buFont typeface="Arial"/>
              <a:buNone/>
            </a:pPr>
            <a:r>
              <a:rPr lang="en" sz="1600">
                <a:solidFill>
                  <a:schemeClr val="dk1"/>
                </a:solidFill>
                <a:latin typeface="Tahoma"/>
                <a:ea typeface="Tahoma"/>
                <a:cs typeface="Tahoma"/>
                <a:sym typeface="Tahoma"/>
              </a:rPr>
              <a:t>Batch Size: 40</a:t>
            </a:r>
            <a:endParaRPr sz="1600">
              <a:solidFill>
                <a:schemeClr val="dk1"/>
              </a:solidFill>
              <a:latin typeface="Tahoma"/>
              <a:ea typeface="Tahoma"/>
              <a:cs typeface="Tahoma"/>
              <a:sym typeface="Tahoma"/>
            </a:endParaRPr>
          </a:p>
          <a:p>
            <a:pPr indent="0" lvl="0" marL="0" rtl="0" algn="l">
              <a:spcBef>
                <a:spcPts val="0"/>
              </a:spcBef>
              <a:spcAft>
                <a:spcPts val="0"/>
              </a:spcAft>
              <a:buNone/>
            </a:pPr>
            <a:r>
              <a:rPr lang="en" sz="1600">
                <a:latin typeface="Tahoma"/>
                <a:ea typeface="Tahoma"/>
                <a:cs typeface="Tahoma"/>
                <a:sym typeface="Tahoma"/>
              </a:rPr>
              <a:t>Learning Rate: 0.001</a:t>
            </a:r>
            <a:endParaRPr sz="1600">
              <a:latin typeface="Tahoma"/>
              <a:ea typeface="Tahoma"/>
              <a:cs typeface="Tahoma"/>
              <a:sym typeface="Tahoma"/>
            </a:endParaRPr>
          </a:p>
          <a:p>
            <a:pPr indent="0" lvl="0" marL="0" rtl="0" algn="l">
              <a:spcBef>
                <a:spcPts val="0"/>
              </a:spcBef>
              <a:spcAft>
                <a:spcPts val="0"/>
              </a:spcAft>
              <a:buNone/>
            </a:pPr>
            <a:r>
              <a:rPr lang="en" sz="1600">
                <a:latin typeface="Tahoma"/>
                <a:ea typeface="Tahoma"/>
                <a:cs typeface="Tahoma"/>
                <a:sym typeface="Tahoma"/>
              </a:rPr>
              <a:t>Optimizer: </a:t>
            </a:r>
            <a:r>
              <a:rPr lang="en" sz="1600">
                <a:latin typeface="Tahoma"/>
                <a:ea typeface="Tahoma"/>
                <a:cs typeface="Tahoma"/>
                <a:sym typeface="Tahoma"/>
              </a:rPr>
              <a:t>Stochastic</a:t>
            </a:r>
            <a:r>
              <a:rPr lang="en" sz="1600">
                <a:latin typeface="Tahoma"/>
                <a:ea typeface="Tahoma"/>
                <a:cs typeface="Tahoma"/>
                <a:sym typeface="Tahoma"/>
              </a:rPr>
              <a:t> </a:t>
            </a:r>
            <a:r>
              <a:rPr lang="en" sz="1600">
                <a:latin typeface="Tahoma"/>
                <a:ea typeface="Tahoma"/>
                <a:cs typeface="Tahoma"/>
                <a:sym typeface="Tahoma"/>
              </a:rPr>
              <a:t>Gradient</a:t>
            </a:r>
            <a:r>
              <a:rPr lang="en" sz="1600">
                <a:latin typeface="Tahoma"/>
                <a:ea typeface="Tahoma"/>
                <a:cs typeface="Tahoma"/>
                <a:sym typeface="Tahoma"/>
              </a:rPr>
              <a:t> Descent</a:t>
            </a:r>
            <a:endParaRPr sz="1600">
              <a:latin typeface="Tahoma"/>
              <a:ea typeface="Tahoma"/>
              <a:cs typeface="Tahoma"/>
              <a:sym typeface="Tahoma"/>
            </a:endParaRPr>
          </a:p>
          <a:p>
            <a:pPr indent="0" lvl="0" marL="0" rtl="0" algn="l">
              <a:spcBef>
                <a:spcPts val="0"/>
              </a:spcBef>
              <a:spcAft>
                <a:spcPts val="0"/>
              </a:spcAft>
              <a:buNone/>
            </a:pPr>
            <a:r>
              <a:rPr lang="en" sz="1600">
                <a:latin typeface="Tahoma"/>
                <a:ea typeface="Tahoma"/>
                <a:cs typeface="Tahoma"/>
                <a:sym typeface="Tahoma"/>
              </a:rPr>
              <a:t>Loss Function: Binary Cross Entropy</a:t>
            </a:r>
            <a:endParaRPr sz="1600">
              <a:latin typeface="Tahoma"/>
              <a:ea typeface="Tahoma"/>
              <a:cs typeface="Tahoma"/>
              <a:sym typeface="Tahoma"/>
            </a:endParaRPr>
          </a:p>
        </p:txBody>
      </p:sp>
      <p:sp>
        <p:nvSpPr>
          <p:cNvPr id="640" name="Google Shape;640;p59"/>
          <p:cNvSpPr/>
          <p:nvPr/>
        </p:nvSpPr>
        <p:spPr>
          <a:xfrm>
            <a:off x="249250" y="4473900"/>
            <a:ext cx="3140700" cy="1893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59"/>
          <p:cNvSpPr txBox="1"/>
          <p:nvPr/>
        </p:nvSpPr>
        <p:spPr>
          <a:xfrm>
            <a:off x="5429250" y="2029450"/>
            <a:ext cx="33963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ahoma"/>
                <a:ea typeface="Tahoma"/>
                <a:cs typeface="Tahoma"/>
                <a:sym typeface="Tahoma"/>
              </a:rPr>
              <a:t>Training Set: Data from 2007/11/01 — 2015/06/15</a:t>
            </a:r>
            <a:endParaRPr sz="1800">
              <a:latin typeface="Tahoma"/>
              <a:ea typeface="Tahoma"/>
              <a:cs typeface="Tahoma"/>
              <a:sym typeface="Tahoma"/>
            </a:endParaRPr>
          </a:p>
        </p:txBody>
      </p:sp>
      <p:sp>
        <p:nvSpPr>
          <p:cNvPr id="642" name="Google Shape;642;p59"/>
          <p:cNvSpPr txBox="1"/>
          <p:nvPr/>
        </p:nvSpPr>
        <p:spPr>
          <a:xfrm>
            <a:off x="5446650" y="2713425"/>
            <a:ext cx="3562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latin typeface="Tahoma"/>
                <a:ea typeface="Tahoma"/>
                <a:cs typeface="Tahoma"/>
                <a:sym typeface="Tahoma"/>
              </a:rPr>
              <a:t>Test Set: Data from </a:t>
            </a:r>
            <a:endParaRPr sz="1800">
              <a:latin typeface="Tahoma"/>
              <a:ea typeface="Tahoma"/>
              <a:cs typeface="Tahoma"/>
              <a:sym typeface="Tahoma"/>
            </a:endParaRPr>
          </a:p>
          <a:p>
            <a:pPr indent="0" lvl="0" marL="0" rtl="0" algn="l">
              <a:spcBef>
                <a:spcPts val="0"/>
              </a:spcBef>
              <a:spcAft>
                <a:spcPts val="0"/>
              </a:spcAft>
              <a:buNone/>
            </a:pPr>
            <a:r>
              <a:rPr lang="en" sz="1800">
                <a:latin typeface="Tahoma"/>
                <a:ea typeface="Tahoma"/>
                <a:cs typeface="Tahoma"/>
                <a:sym typeface="Tahoma"/>
              </a:rPr>
              <a:t>2015/06/15 — 2017/06/25</a:t>
            </a:r>
            <a:endParaRPr sz="1800">
              <a:latin typeface="Tahoma"/>
              <a:ea typeface="Tahoma"/>
              <a:cs typeface="Tahoma"/>
              <a:sym typeface="Tahoma"/>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60"/>
          <p:cNvSpPr/>
          <p:nvPr/>
        </p:nvSpPr>
        <p:spPr>
          <a:xfrm>
            <a:off x="237925" y="67975"/>
            <a:ext cx="362400" cy="3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237925" y="1840488"/>
            <a:ext cx="362400" cy="3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237925" y="3613000"/>
            <a:ext cx="362400" cy="357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p:nvPr/>
        </p:nvSpPr>
        <p:spPr>
          <a:xfrm>
            <a:off x="1727175" y="73017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0"/>
          <p:cNvSpPr/>
          <p:nvPr/>
        </p:nvSpPr>
        <p:spPr>
          <a:xfrm>
            <a:off x="1727175" y="1868250"/>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p:nvPr/>
        </p:nvSpPr>
        <p:spPr>
          <a:xfrm>
            <a:off x="1727175" y="300632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53" name="Google Shape;653;p60"/>
          <p:cNvCxnSpPr>
            <a:stCxn id="647" idx="6"/>
            <a:endCxn id="650" idx="2"/>
          </p:cNvCxnSpPr>
          <p:nvPr/>
        </p:nvCxnSpPr>
        <p:spPr>
          <a:xfrm>
            <a:off x="600325" y="246925"/>
            <a:ext cx="1126800" cy="662100"/>
          </a:xfrm>
          <a:prstGeom prst="straightConnector1">
            <a:avLst/>
          </a:prstGeom>
          <a:noFill/>
          <a:ln cap="flat" cmpd="sng" w="9525">
            <a:solidFill>
              <a:schemeClr val="dk2"/>
            </a:solidFill>
            <a:prstDash val="solid"/>
            <a:round/>
            <a:headEnd len="med" w="med" type="none"/>
            <a:tailEnd len="med" w="med" type="triangle"/>
          </a:ln>
        </p:spPr>
      </p:cxnSp>
      <p:cxnSp>
        <p:nvCxnSpPr>
          <p:cNvPr id="654" name="Google Shape;654;p60"/>
          <p:cNvCxnSpPr>
            <a:stCxn id="647" idx="6"/>
            <a:endCxn id="651" idx="3"/>
          </p:cNvCxnSpPr>
          <p:nvPr/>
        </p:nvCxnSpPr>
        <p:spPr>
          <a:xfrm>
            <a:off x="600325" y="246925"/>
            <a:ext cx="1179900" cy="1926900"/>
          </a:xfrm>
          <a:prstGeom prst="straightConnector1">
            <a:avLst/>
          </a:prstGeom>
          <a:noFill/>
          <a:ln cap="flat" cmpd="sng" w="9525">
            <a:solidFill>
              <a:schemeClr val="dk2"/>
            </a:solidFill>
            <a:prstDash val="solid"/>
            <a:round/>
            <a:headEnd len="med" w="med" type="none"/>
            <a:tailEnd len="med" w="med" type="triangle"/>
          </a:ln>
        </p:spPr>
      </p:cxnSp>
      <p:cxnSp>
        <p:nvCxnSpPr>
          <p:cNvPr id="655" name="Google Shape;655;p60"/>
          <p:cNvCxnSpPr>
            <a:stCxn id="647" idx="6"/>
            <a:endCxn id="652" idx="3"/>
          </p:cNvCxnSpPr>
          <p:nvPr/>
        </p:nvCxnSpPr>
        <p:spPr>
          <a:xfrm>
            <a:off x="600325" y="246925"/>
            <a:ext cx="1179900" cy="3064800"/>
          </a:xfrm>
          <a:prstGeom prst="straightConnector1">
            <a:avLst/>
          </a:prstGeom>
          <a:noFill/>
          <a:ln cap="flat" cmpd="sng" w="9525">
            <a:solidFill>
              <a:schemeClr val="dk2"/>
            </a:solidFill>
            <a:prstDash val="solid"/>
            <a:round/>
            <a:headEnd len="med" w="med" type="none"/>
            <a:tailEnd len="med" w="med" type="triangle"/>
          </a:ln>
        </p:spPr>
      </p:cxnSp>
      <p:cxnSp>
        <p:nvCxnSpPr>
          <p:cNvPr id="656" name="Google Shape;656;p60"/>
          <p:cNvCxnSpPr>
            <a:stCxn id="648" idx="6"/>
            <a:endCxn id="650" idx="2"/>
          </p:cNvCxnSpPr>
          <p:nvPr/>
        </p:nvCxnSpPr>
        <p:spPr>
          <a:xfrm flipH="1" rot="10800000">
            <a:off x="600325" y="909138"/>
            <a:ext cx="1126800" cy="1110300"/>
          </a:xfrm>
          <a:prstGeom prst="straightConnector1">
            <a:avLst/>
          </a:prstGeom>
          <a:noFill/>
          <a:ln cap="flat" cmpd="sng" w="9525">
            <a:solidFill>
              <a:schemeClr val="dk2"/>
            </a:solidFill>
            <a:prstDash val="solid"/>
            <a:round/>
            <a:headEnd len="med" w="med" type="none"/>
            <a:tailEnd len="med" w="med" type="triangle"/>
          </a:ln>
        </p:spPr>
      </p:cxnSp>
      <p:cxnSp>
        <p:nvCxnSpPr>
          <p:cNvPr id="657" name="Google Shape;657;p60"/>
          <p:cNvCxnSpPr>
            <a:stCxn id="648" idx="6"/>
            <a:endCxn id="651" idx="2"/>
          </p:cNvCxnSpPr>
          <p:nvPr/>
        </p:nvCxnSpPr>
        <p:spPr>
          <a:xfrm>
            <a:off x="600325" y="2019438"/>
            <a:ext cx="1126800" cy="27900"/>
          </a:xfrm>
          <a:prstGeom prst="straightConnector1">
            <a:avLst/>
          </a:prstGeom>
          <a:noFill/>
          <a:ln cap="flat" cmpd="sng" w="9525">
            <a:solidFill>
              <a:schemeClr val="dk2"/>
            </a:solidFill>
            <a:prstDash val="solid"/>
            <a:round/>
            <a:headEnd len="med" w="med" type="none"/>
            <a:tailEnd len="med" w="med" type="triangle"/>
          </a:ln>
        </p:spPr>
      </p:cxnSp>
      <p:cxnSp>
        <p:nvCxnSpPr>
          <p:cNvPr id="658" name="Google Shape;658;p60"/>
          <p:cNvCxnSpPr>
            <a:stCxn id="648" idx="6"/>
            <a:endCxn id="652" idx="3"/>
          </p:cNvCxnSpPr>
          <p:nvPr/>
        </p:nvCxnSpPr>
        <p:spPr>
          <a:xfrm>
            <a:off x="600325" y="2019438"/>
            <a:ext cx="1179900" cy="1292400"/>
          </a:xfrm>
          <a:prstGeom prst="straightConnector1">
            <a:avLst/>
          </a:prstGeom>
          <a:noFill/>
          <a:ln cap="flat" cmpd="sng" w="9525">
            <a:solidFill>
              <a:schemeClr val="dk2"/>
            </a:solidFill>
            <a:prstDash val="solid"/>
            <a:round/>
            <a:headEnd len="med" w="med" type="none"/>
            <a:tailEnd len="med" w="med" type="triangle"/>
          </a:ln>
        </p:spPr>
      </p:cxnSp>
      <p:cxnSp>
        <p:nvCxnSpPr>
          <p:cNvPr id="659" name="Google Shape;659;p60"/>
          <p:cNvCxnSpPr>
            <a:stCxn id="649" idx="6"/>
            <a:endCxn id="650" idx="2"/>
          </p:cNvCxnSpPr>
          <p:nvPr/>
        </p:nvCxnSpPr>
        <p:spPr>
          <a:xfrm flipH="1" rot="10800000">
            <a:off x="600325" y="909250"/>
            <a:ext cx="1126800" cy="2882700"/>
          </a:xfrm>
          <a:prstGeom prst="straightConnector1">
            <a:avLst/>
          </a:prstGeom>
          <a:noFill/>
          <a:ln cap="flat" cmpd="sng" w="9525">
            <a:solidFill>
              <a:schemeClr val="dk2"/>
            </a:solidFill>
            <a:prstDash val="solid"/>
            <a:round/>
            <a:headEnd len="med" w="med" type="none"/>
            <a:tailEnd len="med" w="med" type="triangle"/>
          </a:ln>
        </p:spPr>
      </p:cxnSp>
      <p:cxnSp>
        <p:nvCxnSpPr>
          <p:cNvPr id="660" name="Google Shape;660;p60"/>
          <p:cNvCxnSpPr>
            <a:stCxn id="649" idx="6"/>
            <a:endCxn id="651" idx="2"/>
          </p:cNvCxnSpPr>
          <p:nvPr/>
        </p:nvCxnSpPr>
        <p:spPr>
          <a:xfrm flipH="1" rot="10800000">
            <a:off x="600325" y="2047150"/>
            <a:ext cx="1126800" cy="1744800"/>
          </a:xfrm>
          <a:prstGeom prst="straightConnector1">
            <a:avLst/>
          </a:prstGeom>
          <a:noFill/>
          <a:ln cap="flat" cmpd="sng" w="9525">
            <a:solidFill>
              <a:schemeClr val="dk2"/>
            </a:solidFill>
            <a:prstDash val="solid"/>
            <a:round/>
            <a:headEnd len="med" w="med" type="none"/>
            <a:tailEnd len="med" w="med" type="triangle"/>
          </a:ln>
        </p:spPr>
      </p:cxnSp>
      <p:cxnSp>
        <p:nvCxnSpPr>
          <p:cNvPr id="661" name="Google Shape;661;p60"/>
          <p:cNvCxnSpPr>
            <a:stCxn id="649" idx="6"/>
            <a:endCxn id="652" idx="2"/>
          </p:cNvCxnSpPr>
          <p:nvPr/>
        </p:nvCxnSpPr>
        <p:spPr>
          <a:xfrm flipH="1" rot="10800000">
            <a:off x="600325" y="3185350"/>
            <a:ext cx="1126800" cy="606600"/>
          </a:xfrm>
          <a:prstGeom prst="straightConnector1">
            <a:avLst/>
          </a:prstGeom>
          <a:noFill/>
          <a:ln cap="flat" cmpd="sng" w="9525">
            <a:solidFill>
              <a:schemeClr val="dk2"/>
            </a:solidFill>
            <a:prstDash val="solid"/>
            <a:round/>
            <a:headEnd len="med" w="med" type="none"/>
            <a:tailEnd len="med" w="med" type="triangle"/>
          </a:ln>
        </p:spPr>
      </p:cxnSp>
      <p:sp>
        <p:nvSpPr>
          <p:cNvPr id="662" name="Google Shape;662;p60"/>
          <p:cNvSpPr/>
          <p:nvPr/>
        </p:nvSpPr>
        <p:spPr>
          <a:xfrm>
            <a:off x="2682113" y="73017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3679475" y="73017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4676825" y="730175"/>
            <a:ext cx="362400" cy="3579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p:nvPr/>
        </p:nvSpPr>
        <p:spPr>
          <a:xfrm>
            <a:off x="2682125" y="1868250"/>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0"/>
          <p:cNvSpPr/>
          <p:nvPr/>
        </p:nvSpPr>
        <p:spPr>
          <a:xfrm>
            <a:off x="3679488" y="1868250"/>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
          <p:cNvSpPr/>
          <p:nvPr/>
        </p:nvSpPr>
        <p:spPr>
          <a:xfrm>
            <a:off x="4676875" y="1868250"/>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p:nvPr/>
        </p:nvSpPr>
        <p:spPr>
          <a:xfrm>
            <a:off x="2682113" y="300632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0"/>
          <p:cNvSpPr/>
          <p:nvPr/>
        </p:nvSpPr>
        <p:spPr>
          <a:xfrm>
            <a:off x="3679488" y="300632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4676875" y="3006325"/>
            <a:ext cx="362400" cy="357900"/>
          </a:xfrm>
          <a:prstGeom prst="ellipse">
            <a:avLst/>
          </a:prstGeom>
          <a:solidFill>
            <a:srgbClr val="7F7F7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1" name="Google Shape;671;p60"/>
          <p:cNvCxnSpPr>
            <a:stCxn id="650" idx="6"/>
            <a:endCxn id="662" idx="2"/>
          </p:cNvCxnSpPr>
          <p:nvPr/>
        </p:nvCxnSpPr>
        <p:spPr>
          <a:xfrm>
            <a:off x="2089575" y="909125"/>
            <a:ext cx="592500" cy="0"/>
          </a:xfrm>
          <a:prstGeom prst="straightConnector1">
            <a:avLst/>
          </a:prstGeom>
          <a:noFill/>
          <a:ln cap="flat" cmpd="sng" w="9525">
            <a:solidFill>
              <a:schemeClr val="dk2"/>
            </a:solidFill>
            <a:prstDash val="solid"/>
            <a:round/>
            <a:headEnd len="med" w="med" type="none"/>
            <a:tailEnd len="med" w="med" type="triangle"/>
          </a:ln>
        </p:spPr>
      </p:cxnSp>
      <p:cxnSp>
        <p:nvCxnSpPr>
          <p:cNvPr id="672" name="Google Shape;672;p60"/>
          <p:cNvCxnSpPr>
            <a:stCxn id="662" idx="6"/>
            <a:endCxn id="663" idx="2"/>
          </p:cNvCxnSpPr>
          <p:nvPr/>
        </p:nvCxnSpPr>
        <p:spPr>
          <a:xfrm>
            <a:off x="3044513" y="909125"/>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73" name="Google Shape;673;p60"/>
          <p:cNvCxnSpPr>
            <a:stCxn id="663" idx="6"/>
            <a:endCxn id="664" idx="2"/>
          </p:cNvCxnSpPr>
          <p:nvPr/>
        </p:nvCxnSpPr>
        <p:spPr>
          <a:xfrm>
            <a:off x="4041875" y="909125"/>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74" name="Google Shape;674;p60"/>
          <p:cNvCxnSpPr>
            <a:stCxn id="651" idx="6"/>
            <a:endCxn id="665" idx="2"/>
          </p:cNvCxnSpPr>
          <p:nvPr/>
        </p:nvCxnSpPr>
        <p:spPr>
          <a:xfrm>
            <a:off x="2089575" y="2047200"/>
            <a:ext cx="592500" cy="0"/>
          </a:xfrm>
          <a:prstGeom prst="straightConnector1">
            <a:avLst/>
          </a:prstGeom>
          <a:noFill/>
          <a:ln cap="flat" cmpd="sng" w="9525">
            <a:solidFill>
              <a:schemeClr val="dk2"/>
            </a:solidFill>
            <a:prstDash val="solid"/>
            <a:round/>
            <a:headEnd len="med" w="med" type="none"/>
            <a:tailEnd len="med" w="med" type="triangle"/>
          </a:ln>
        </p:spPr>
      </p:cxnSp>
      <p:cxnSp>
        <p:nvCxnSpPr>
          <p:cNvPr id="675" name="Google Shape;675;p60"/>
          <p:cNvCxnSpPr>
            <a:stCxn id="665" idx="6"/>
            <a:endCxn id="666" idx="2"/>
          </p:cNvCxnSpPr>
          <p:nvPr/>
        </p:nvCxnSpPr>
        <p:spPr>
          <a:xfrm>
            <a:off x="3044525" y="2047200"/>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76" name="Google Shape;676;p60"/>
          <p:cNvCxnSpPr>
            <a:stCxn id="666" idx="6"/>
            <a:endCxn id="667" idx="2"/>
          </p:cNvCxnSpPr>
          <p:nvPr/>
        </p:nvCxnSpPr>
        <p:spPr>
          <a:xfrm>
            <a:off x="4041888" y="2047200"/>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77" name="Google Shape;677;p60"/>
          <p:cNvCxnSpPr>
            <a:stCxn id="652" idx="6"/>
            <a:endCxn id="668" idx="2"/>
          </p:cNvCxnSpPr>
          <p:nvPr/>
        </p:nvCxnSpPr>
        <p:spPr>
          <a:xfrm>
            <a:off x="2089575" y="3185275"/>
            <a:ext cx="592500" cy="0"/>
          </a:xfrm>
          <a:prstGeom prst="straightConnector1">
            <a:avLst/>
          </a:prstGeom>
          <a:noFill/>
          <a:ln cap="flat" cmpd="sng" w="9525">
            <a:solidFill>
              <a:schemeClr val="dk2"/>
            </a:solidFill>
            <a:prstDash val="solid"/>
            <a:round/>
            <a:headEnd len="med" w="med" type="none"/>
            <a:tailEnd len="med" w="med" type="triangle"/>
          </a:ln>
        </p:spPr>
      </p:cxnSp>
      <p:cxnSp>
        <p:nvCxnSpPr>
          <p:cNvPr id="678" name="Google Shape;678;p60"/>
          <p:cNvCxnSpPr>
            <a:stCxn id="668" idx="6"/>
            <a:endCxn id="669" idx="2"/>
          </p:cNvCxnSpPr>
          <p:nvPr/>
        </p:nvCxnSpPr>
        <p:spPr>
          <a:xfrm>
            <a:off x="3044513" y="3185275"/>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79" name="Google Shape;679;p60"/>
          <p:cNvCxnSpPr>
            <a:stCxn id="669" idx="6"/>
            <a:endCxn id="670" idx="2"/>
          </p:cNvCxnSpPr>
          <p:nvPr/>
        </p:nvCxnSpPr>
        <p:spPr>
          <a:xfrm>
            <a:off x="4041888" y="3185275"/>
            <a:ext cx="635100" cy="0"/>
          </a:xfrm>
          <a:prstGeom prst="straightConnector1">
            <a:avLst/>
          </a:prstGeom>
          <a:noFill/>
          <a:ln cap="flat" cmpd="sng" w="9525">
            <a:solidFill>
              <a:schemeClr val="dk2"/>
            </a:solidFill>
            <a:prstDash val="solid"/>
            <a:round/>
            <a:headEnd len="med" w="med" type="none"/>
            <a:tailEnd len="med" w="med" type="triangle"/>
          </a:ln>
        </p:spPr>
      </p:cxnSp>
      <p:sp>
        <p:nvSpPr>
          <p:cNvPr id="680" name="Google Shape;680;p60"/>
          <p:cNvSpPr/>
          <p:nvPr/>
        </p:nvSpPr>
        <p:spPr>
          <a:xfrm>
            <a:off x="6290700" y="1868250"/>
            <a:ext cx="362400" cy="357900"/>
          </a:xfrm>
          <a:prstGeom prst="ellipse">
            <a:avLst/>
          </a:prstGeom>
          <a:solidFill>
            <a:srgbClr val="7F7F7F"/>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1" name="Google Shape;681;p60"/>
          <p:cNvCxnSpPr>
            <a:stCxn id="664" idx="6"/>
            <a:endCxn id="680" idx="2"/>
          </p:cNvCxnSpPr>
          <p:nvPr/>
        </p:nvCxnSpPr>
        <p:spPr>
          <a:xfrm>
            <a:off x="5039225" y="909125"/>
            <a:ext cx="1251600" cy="1138200"/>
          </a:xfrm>
          <a:prstGeom prst="straightConnector1">
            <a:avLst/>
          </a:prstGeom>
          <a:noFill/>
          <a:ln cap="flat" cmpd="sng" w="9525">
            <a:solidFill>
              <a:schemeClr val="dk2"/>
            </a:solidFill>
            <a:prstDash val="solid"/>
            <a:round/>
            <a:headEnd len="med" w="med" type="none"/>
            <a:tailEnd len="med" w="med" type="triangle"/>
          </a:ln>
        </p:spPr>
      </p:cxnSp>
      <p:cxnSp>
        <p:nvCxnSpPr>
          <p:cNvPr id="682" name="Google Shape;682;p60"/>
          <p:cNvCxnSpPr>
            <a:stCxn id="667" idx="6"/>
            <a:endCxn id="680" idx="2"/>
          </p:cNvCxnSpPr>
          <p:nvPr/>
        </p:nvCxnSpPr>
        <p:spPr>
          <a:xfrm>
            <a:off x="5039275" y="2047200"/>
            <a:ext cx="1251300" cy="0"/>
          </a:xfrm>
          <a:prstGeom prst="straightConnector1">
            <a:avLst/>
          </a:prstGeom>
          <a:noFill/>
          <a:ln cap="flat" cmpd="sng" w="9525">
            <a:solidFill>
              <a:schemeClr val="dk2"/>
            </a:solidFill>
            <a:prstDash val="solid"/>
            <a:round/>
            <a:headEnd len="med" w="med" type="none"/>
            <a:tailEnd len="med" w="med" type="triangle"/>
          </a:ln>
        </p:spPr>
      </p:cxnSp>
      <p:cxnSp>
        <p:nvCxnSpPr>
          <p:cNvPr id="683" name="Google Shape;683;p60"/>
          <p:cNvCxnSpPr>
            <a:stCxn id="670" idx="6"/>
            <a:endCxn id="680" idx="2"/>
          </p:cNvCxnSpPr>
          <p:nvPr/>
        </p:nvCxnSpPr>
        <p:spPr>
          <a:xfrm flipH="1" rot="10800000">
            <a:off x="5039275" y="2047075"/>
            <a:ext cx="1251300" cy="1138200"/>
          </a:xfrm>
          <a:prstGeom prst="straightConnector1">
            <a:avLst/>
          </a:prstGeom>
          <a:noFill/>
          <a:ln cap="flat" cmpd="sng" w="9525">
            <a:solidFill>
              <a:schemeClr val="dk2"/>
            </a:solidFill>
            <a:prstDash val="solid"/>
            <a:round/>
            <a:headEnd len="med" w="med" type="none"/>
            <a:tailEnd len="med" w="med" type="triangle"/>
          </a:ln>
        </p:spPr>
      </p:cxnSp>
      <p:sp>
        <p:nvSpPr>
          <p:cNvPr id="684" name="Google Shape;684;p60"/>
          <p:cNvSpPr/>
          <p:nvPr/>
        </p:nvSpPr>
        <p:spPr>
          <a:xfrm>
            <a:off x="7288150" y="1868250"/>
            <a:ext cx="362400" cy="357900"/>
          </a:xfrm>
          <a:prstGeom prst="ellipse">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5" name="Google Shape;685;p60"/>
          <p:cNvCxnSpPr>
            <a:stCxn id="680" idx="6"/>
            <a:endCxn id="684" idx="2"/>
          </p:cNvCxnSpPr>
          <p:nvPr/>
        </p:nvCxnSpPr>
        <p:spPr>
          <a:xfrm>
            <a:off x="6653100" y="2047200"/>
            <a:ext cx="635100" cy="0"/>
          </a:xfrm>
          <a:prstGeom prst="straightConnector1">
            <a:avLst/>
          </a:prstGeom>
          <a:noFill/>
          <a:ln cap="flat" cmpd="sng" w="9525">
            <a:solidFill>
              <a:schemeClr val="dk2"/>
            </a:solidFill>
            <a:prstDash val="solid"/>
            <a:round/>
            <a:headEnd len="med" w="med" type="none"/>
            <a:tailEnd len="med" w="med" type="triangle"/>
          </a:ln>
        </p:spPr>
      </p:cxnSp>
      <p:cxnSp>
        <p:nvCxnSpPr>
          <p:cNvPr id="686" name="Google Shape;686;p60"/>
          <p:cNvCxnSpPr/>
          <p:nvPr/>
        </p:nvCxnSpPr>
        <p:spPr>
          <a:xfrm>
            <a:off x="2345175" y="246925"/>
            <a:ext cx="0" cy="3716100"/>
          </a:xfrm>
          <a:prstGeom prst="straightConnector1">
            <a:avLst/>
          </a:prstGeom>
          <a:noFill/>
          <a:ln cap="flat" cmpd="sng" w="38100">
            <a:solidFill>
              <a:schemeClr val="dk2"/>
            </a:solidFill>
            <a:prstDash val="dash"/>
            <a:round/>
            <a:headEnd len="med" w="med" type="none"/>
            <a:tailEnd len="med" w="med" type="none"/>
          </a:ln>
        </p:spPr>
      </p:cxnSp>
      <p:cxnSp>
        <p:nvCxnSpPr>
          <p:cNvPr id="687" name="Google Shape;687;p60"/>
          <p:cNvCxnSpPr/>
          <p:nvPr/>
        </p:nvCxnSpPr>
        <p:spPr>
          <a:xfrm>
            <a:off x="3347275" y="254800"/>
            <a:ext cx="0" cy="3608400"/>
          </a:xfrm>
          <a:prstGeom prst="straightConnector1">
            <a:avLst/>
          </a:prstGeom>
          <a:noFill/>
          <a:ln cap="flat" cmpd="sng" w="38100">
            <a:solidFill>
              <a:schemeClr val="dk2"/>
            </a:solidFill>
            <a:prstDash val="dash"/>
            <a:round/>
            <a:headEnd len="med" w="med" type="none"/>
            <a:tailEnd len="med" w="med" type="none"/>
          </a:ln>
        </p:spPr>
      </p:cxnSp>
      <p:cxnSp>
        <p:nvCxnSpPr>
          <p:cNvPr id="688" name="Google Shape;688;p60"/>
          <p:cNvCxnSpPr/>
          <p:nvPr/>
        </p:nvCxnSpPr>
        <p:spPr>
          <a:xfrm>
            <a:off x="4326725" y="246925"/>
            <a:ext cx="0" cy="3716100"/>
          </a:xfrm>
          <a:prstGeom prst="straightConnector1">
            <a:avLst/>
          </a:prstGeom>
          <a:noFill/>
          <a:ln cap="flat" cmpd="sng" w="38100">
            <a:solidFill>
              <a:schemeClr val="dk2"/>
            </a:solidFill>
            <a:prstDash val="dash"/>
            <a:round/>
            <a:headEnd len="med" w="med" type="none"/>
            <a:tailEnd len="med" w="med" type="none"/>
          </a:ln>
        </p:spPr>
      </p:cxnSp>
      <p:cxnSp>
        <p:nvCxnSpPr>
          <p:cNvPr id="689" name="Google Shape;689;p60"/>
          <p:cNvCxnSpPr/>
          <p:nvPr/>
        </p:nvCxnSpPr>
        <p:spPr>
          <a:xfrm>
            <a:off x="6970650" y="1403050"/>
            <a:ext cx="0" cy="1311900"/>
          </a:xfrm>
          <a:prstGeom prst="straightConnector1">
            <a:avLst/>
          </a:prstGeom>
          <a:noFill/>
          <a:ln cap="flat" cmpd="sng" w="38100">
            <a:solidFill>
              <a:schemeClr val="dk2"/>
            </a:solidFill>
            <a:prstDash val="dash"/>
            <a:round/>
            <a:headEnd len="med" w="med" type="none"/>
            <a:tailEnd len="med" w="med" type="none"/>
          </a:ln>
        </p:spPr>
      </p:cxnSp>
      <p:sp>
        <p:nvSpPr>
          <p:cNvPr id="690" name="Google Shape;690;p60"/>
          <p:cNvSpPr txBox="1"/>
          <p:nvPr/>
        </p:nvSpPr>
        <p:spPr>
          <a:xfrm>
            <a:off x="124625" y="4101200"/>
            <a:ext cx="72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691" name="Google Shape;691;p60"/>
          <p:cNvSpPr txBox="1"/>
          <p:nvPr/>
        </p:nvSpPr>
        <p:spPr>
          <a:xfrm>
            <a:off x="-170825" y="3993500"/>
            <a:ext cx="11799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ahoma"/>
                <a:ea typeface="Tahoma"/>
                <a:cs typeface="Tahoma"/>
                <a:sym typeface="Tahoma"/>
              </a:rPr>
              <a:t>I</a:t>
            </a:r>
            <a:r>
              <a:rPr lang="en" sz="1200">
                <a:latin typeface="Tahoma"/>
                <a:ea typeface="Tahoma"/>
                <a:cs typeface="Tahoma"/>
                <a:sym typeface="Tahoma"/>
              </a:rPr>
              <a:t>nput Features, </a:t>
            </a:r>
            <a:endParaRPr sz="1200">
              <a:latin typeface="Tahoma"/>
              <a:ea typeface="Tahoma"/>
              <a:cs typeface="Tahoma"/>
              <a:sym typeface="Tahoma"/>
            </a:endParaRPr>
          </a:p>
          <a:p>
            <a:pPr indent="0" lvl="0" marL="0" rtl="0" algn="ctr">
              <a:spcBef>
                <a:spcPts val="0"/>
              </a:spcBef>
              <a:spcAft>
                <a:spcPts val="0"/>
              </a:spcAft>
              <a:buNone/>
            </a:pPr>
            <a:r>
              <a:rPr lang="en" sz="1200">
                <a:latin typeface="Tahoma"/>
                <a:ea typeface="Tahoma"/>
                <a:cs typeface="Tahoma"/>
                <a:sym typeface="Tahoma"/>
              </a:rPr>
              <a:t>size = 245</a:t>
            </a:r>
            <a:endParaRPr sz="1200">
              <a:latin typeface="Tahoma"/>
              <a:ea typeface="Tahoma"/>
              <a:cs typeface="Tahoma"/>
              <a:sym typeface="Tahoma"/>
            </a:endParaRPr>
          </a:p>
        </p:txBody>
      </p:sp>
      <p:sp>
        <p:nvSpPr>
          <p:cNvPr id="692" name="Google Shape;692;p60"/>
          <p:cNvSpPr txBox="1"/>
          <p:nvPr/>
        </p:nvSpPr>
        <p:spPr>
          <a:xfrm>
            <a:off x="1344975" y="3311725"/>
            <a:ext cx="10002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ahoma"/>
                <a:ea typeface="Tahoma"/>
                <a:cs typeface="Tahoma"/>
                <a:sym typeface="Tahoma"/>
              </a:rPr>
              <a:t>Hidden Layer, </a:t>
            </a:r>
            <a:endParaRPr sz="1200">
              <a:latin typeface="Tahoma"/>
              <a:ea typeface="Tahoma"/>
              <a:cs typeface="Tahoma"/>
              <a:sym typeface="Tahoma"/>
            </a:endParaRPr>
          </a:p>
          <a:p>
            <a:pPr indent="0" lvl="0" marL="0" rtl="0" algn="ctr">
              <a:spcBef>
                <a:spcPts val="0"/>
              </a:spcBef>
              <a:spcAft>
                <a:spcPts val="0"/>
              </a:spcAft>
              <a:buNone/>
            </a:pPr>
            <a:r>
              <a:rPr lang="en" sz="1200">
                <a:latin typeface="Tahoma"/>
                <a:ea typeface="Tahoma"/>
                <a:cs typeface="Tahoma"/>
                <a:sym typeface="Tahoma"/>
              </a:rPr>
              <a:t>size = 123</a:t>
            </a:r>
            <a:endParaRPr sz="1200">
              <a:latin typeface="Tahoma"/>
              <a:ea typeface="Tahoma"/>
              <a:cs typeface="Tahoma"/>
              <a:sym typeface="Tahoma"/>
            </a:endParaRPr>
          </a:p>
        </p:txBody>
      </p:sp>
      <p:sp>
        <p:nvSpPr>
          <p:cNvPr id="693" name="Google Shape;693;p60"/>
          <p:cNvSpPr txBox="1"/>
          <p:nvPr/>
        </p:nvSpPr>
        <p:spPr>
          <a:xfrm rot="5400000">
            <a:off x="1687425" y="4197850"/>
            <a:ext cx="13968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ahoma"/>
                <a:ea typeface="Tahoma"/>
                <a:cs typeface="Tahoma"/>
                <a:sym typeface="Tahoma"/>
              </a:rPr>
              <a:t>ReLU Activation Function</a:t>
            </a:r>
            <a:endParaRPr sz="1300">
              <a:latin typeface="Tahoma"/>
              <a:ea typeface="Tahoma"/>
              <a:cs typeface="Tahoma"/>
              <a:sym typeface="Tahoma"/>
            </a:endParaRPr>
          </a:p>
        </p:txBody>
      </p:sp>
      <p:sp>
        <p:nvSpPr>
          <p:cNvPr id="694" name="Google Shape;694;p60"/>
          <p:cNvSpPr txBox="1"/>
          <p:nvPr/>
        </p:nvSpPr>
        <p:spPr>
          <a:xfrm rot="5400000">
            <a:off x="2637550" y="4369150"/>
            <a:ext cx="1396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ahoma"/>
                <a:ea typeface="Tahoma"/>
                <a:cs typeface="Tahoma"/>
                <a:sym typeface="Tahoma"/>
              </a:rPr>
              <a:t>Dropout, p=0.1</a:t>
            </a:r>
            <a:endParaRPr sz="1300">
              <a:latin typeface="Tahoma"/>
              <a:ea typeface="Tahoma"/>
              <a:cs typeface="Tahoma"/>
              <a:sym typeface="Tahoma"/>
            </a:endParaRPr>
          </a:p>
        </p:txBody>
      </p:sp>
      <p:sp>
        <p:nvSpPr>
          <p:cNvPr id="695" name="Google Shape;695;p60"/>
          <p:cNvSpPr txBox="1"/>
          <p:nvPr/>
        </p:nvSpPr>
        <p:spPr>
          <a:xfrm rot="5400000">
            <a:off x="3630875" y="4269100"/>
            <a:ext cx="15033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ahoma"/>
                <a:ea typeface="Tahoma"/>
                <a:cs typeface="Tahoma"/>
                <a:sym typeface="Tahoma"/>
              </a:rPr>
              <a:t>Batch Normalization</a:t>
            </a:r>
            <a:endParaRPr sz="1300">
              <a:latin typeface="Tahoma"/>
              <a:ea typeface="Tahoma"/>
              <a:cs typeface="Tahoma"/>
              <a:sym typeface="Tahoma"/>
            </a:endParaRPr>
          </a:p>
        </p:txBody>
      </p:sp>
      <p:sp>
        <p:nvSpPr>
          <p:cNvPr id="696" name="Google Shape;696;p60"/>
          <p:cNvSpPr txBox="1"/>
          <p:nvPr/>
        </p:nvSpPr>
        <p:spPr>
          <a:xfrm rot="5400000">
            <a:off x="6219000" y="3157100"/>
            <a:ext cx="1503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latin typeface="Tahoma"/>
                <a:ea typeface="Tahoma"/>
                <a:cs typeface="Tahoma"/>
                <a:sym typeface="Tahoma"/>
              </a:rPr>
              <a:t>Sigmoid Function</a:t>
            </a:r>
            <a:endParaRPr sz="1300">
              <a:latin typeface="Tahoma"/>
              <a:ea typeface="Tahoma"/>
              <a:cs typeface="Tahoma"/>
              <a:sym typeface="Tahoma"/>
            </a:endParaRPr>
          </a:p>
        </p:txBody>
      </p:sp>
      <p:sp>
        <p:nvSpPr>
          <p:cNvPr id="697" name="Google Shape;697;p60"/>
          <p:cNvSpPr/>
          <p:nvPr/>
        </p:nvSpPr>
        <p:spPr>
          <a:xfrm rot="5400000">
            <a:off x="8011375" y="1685725"/>
            <a:ext cx="116700" cy="838500"/>
          </a:xfrm>
          <a:prstGeom prst="bentArrow">
            <a:avLst>
              <a:gd fmla="val 25000" name="adj1"/>
              <a:gd fmla="val 25000" name="adj2"/>
              <a:gd fmla="val 25000" name="adj3"/>
              <a:gd fmla="val 43750" name="adj4"/>
            </a:avLst>
          </a:prstGeom>
          <a:solidFill>
            <a:schemeClr val="dk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txBox="1"/>
          <p:nvPr/>
        </p:nvSpPr>
        <p:spPr>
          <a:xfrm>
            <a:off x="7904525" y="2047350"/>
            <a:ext cx="1126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latin typeface="Tahoma"/>
                <a:ea typeface="Tahoma"/>
                <a:cs typeface="Tahoma"/>
                <a:sym typeface="Tahoma"/>
              </a:rPr>
              <a:t>Probability</a:t>
            </a:r>
            <a:r>
              <a:rPr lang="en" sz="1200">
                <a:latin typeface="Tahoma"/>
                <a:ea typeface="Tahoma"/>
                <a:cs typeface="Tahoma"/>
                <a:sym typeface="Tahoma"/>
              </a:rPr>
              <a:t> of Rain the Next Day</a:t>
            </a:r>
            <a:endParaRPr sz="1200">
              <a:latin typeface="Tahoma"/>
              <a:ea typeface="Tahoma"/>
              <a:cs typeface="Tahoma"/>
              <a:sym typeface="Tahoma"/>
            </a:endParaRPr>
          </a:p>
        </p:txBody>
      </p:sp>
      <p:sp>
        <p:nvSpPr>
          <p:cNvPr id="699" name="Google Shape;699;p60"/>
          <p:cNvSpPr txBox="1"/>
          <p:nvPr/>
        </p:nvSpPr>
        <p:spPr>
          <a:xfrm>
            <a:off x="5941125" y="0"/>
            <a:ext cx="320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3000">
                <a:solidFill>
                  <a:schemeClr val="dk2"/>
                </a:solidFill>
                <a:latin typeface="Tahoma"/>
                <a:ea typeface="Tahoma"/>
                <a:cs typeface="Tahoma"/>
                <a:sym typeface="Tahoma"/>
              </a:rPr>
              <a:t>Network Architecture</a:t>
            </a:r>
            <a:endParaRPr b="1" sz="3000">
              <a:solidFill>
                <a:schemeClr val="dk2"/>
              </a:solidFill>
              <a:latin typeface="Tahoma"/>
              <a:ea typeface="Tahoma"/>
              <a:cs typeface="Tahoma"/>
              <a:sym typeface="Tahoma"/>
            </a:endParaRPr>
          </a:p>
        </p:txBody>
      </p:sp>
      <p:sp>
        <p:nvSpPr>
          <p:cNvPr id="700" name="Google Shape;700;p60"/>
          <p:cNvSpPr txBox="1"/>
          <p:nvPr/>
        </p:nvSpPr>
        <p:spPr>
          <a:xfrm>
            <a:off x="5915175" y="4732400"/>
            <a:ext cx="32550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t>Code Adapted From: </a:t>
            </a:r>
            <a:r>
              <a:rPr lang="en" u="sng">
                <a:solidFill>
                  <a:schemeClr val="hlink"/>
                </a:solidFill>
                <a:hlinkClick r:id="rId3"/>
              </a:rPr>
              <a:t>Source [3]</a:t>
            </a:r>
            <a:r>
              <a:rPr lang="en"/>
              <a:t>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1"/>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Network Metrics</a:t>
            </a:r>
            <a:endParaRPr/>
          </a:p>
        </p:txBody>
      </p:sp>
      <p:pic>
        <p:nvPicPr>
          <p:cNvPr id="706" name="Google Shape;706;p61"/>
          <p:cNvPicPr preferRelativeResize="0"/>
          <p:nvPr/>
        </p:nvPicPr>
        <p:blipFill>
          <a:blip r:embed="rId3">
            <a:alphaModFix/>
          </a:blip>
          <a:stretch>
            <a:fillRect/>
          </a:stretch>
        </p:blipFill>
        <p:spPr>
          <a:xfrm>
            <a:off x="475925" y="1032625"/>
            <a:ext cx="4096075" cy="4008925"/>
          </a:xfrm>
          <a:prstGeom prst="rect">
            <a:avLst/>
          </a:prstGeom>
          <a:noFill/>
          <a:ln>
            <a:noFill/>
          </a:ln>
        </p:spPr>
      </p:pic>
      <p:pic>
        <p:nvPicPr>
          <p:cNvPr id="707" name="Google Shape;707;p61"/>
          <p:cNvPicPr preferRelativeResize="0"/>
          <p:nvPr/>
        </p:nvPicPr>
        <p:blipFill>
          <a:blip r:embed="rId4">
            <a:alphaModFix/>
          </a:blip>
          <a:stretch>
            <a:fillRect/>
          </a:stretch>
        </p:blipFill>
        <p:spPr>
          <a:xfrm>
            <a:off x="4763500" y="1113013"/>
            <a:ext cx="3855725" cy="3848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2"/>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Conclusions</a:t>
            </a:r>
            <a:endParaRPr/>
          </a:p>
        </p:txBody>
      </p:sp>
      <p:sp>
        <p:nvSpPr>
          <p:cNvPr id="713" name="Google Shape;713;p62"/>
          <p:cNvSpPr txBox="1"/>
          <p:nvPr>
            <p:ph idx="1" type="body"/>
          </p:nvPr>
        </p:nvSpPr>
        <p:spPr>
          <a:xfrm>
            <a:off x="533919" y="1277350"/>
            <a:ext cx="8085300" cy="3077700"/>
          </a:xfrm>
          <a:prstGeom prst="rect">
            <a:avLst/>
          </a:prstGeom>
        </p:spPr>
        <p:txBody>
          <a:bodyPr anchorCtr="0" anchor="t" bIns="45700" lIns="91425" spcFirstLastPara="1" rIns="91425" wrap="square" tIns="45700">
            <a:noAutofit/>
          </a:bodyPr>
          <a:lstStyle/>
          <a:p>
            <a:pPr indent="-330200" lvl="0" marL="457200" rtl="0" algn="l">
              <a:spcBef>
                <a:spcPts val="750"/>
              </a:spcBef>
              <a:spcAft>
                <a:spcPts val="0"/>
              </a:spcAft>
              <a:buSzPts val="1600"/>
              <a:buChar char="▪"/>
            </a:pPr>
            <a:r>
              <a:rPr lang="en"/>
              <a:t>Every classifier was able to outperform the baseline suggesting (78% accuracy) suggesting that our features do influence the response </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Though the neural network performed marginally better all classifiers </a:t>
            </a:r>
            <a:r>
              <a:rPr lang="en"/>
              <a:t>achieved</a:t>
            </a:r>
            <a:r>
              <a:rPr lang="en"/>
              <a:t> approximately the same accuracy once their </a:t>
            </a:r>
            <a:r>
              <a:rPr lang="en"/>
              <a:t>parameters</a:t>
            </a:r>
            <a:r>
              <a:rPr lang="en"/>
              <a:t> were optimized</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We may be able to achieve better accuracy by using the Synthetic Minority Oversampling Technique (SMOTE) to </a:t>
            </a:r>
            <a:r>
              <a:rPr lang="en"/>
              <a:t>artificially</a:t>
            </a:r>
            <a:r>
              <a:rPr lang="en"/>
              <a:t> generate more </a:t>
            </a:r>
            <a:r>
              <a:rPr lang="en"/>
              <a:t>sample</a:t>
            </a:r>
            <a:r>
              <a:rPr lang="en"/>
              <a:t> points belonging to the “Rain Tomorrow” class</a:t>
            </a:r>
            <a:endParaRPr/>
          </a:p>
          <a:p>
            <a:pPr indent="0" lvl="0" marL="0" rtl="0" algn="l">
              <a:spcBef>
                <a:spcPts val="750"/>
              </a:spcBef>
              <a:spcAft>
                <a:spcPts val="0"/>
              </a:spcAft>
              <a:buNone/>
            </a:pPr>
            <a:r>
              <a:t/>
            </a:r>
            <a:endParaRPr/>
          </a:p>
          <a:p>
            <a:pPr indent="-330200" lvl="0" marL="457200" rtl="0" algn="l">
              <a:spcBef>
                <a:spcPts val="750"/>
              </a:spcBef>
              <a:spcAft>
                <a:spcPts val="0"/>
              </a:spcAft>
              <a:buSzPts val="1600"/>
              <a:buChar char="▪"/>
            </a:pPr>
            <a:r>
              <a:rPr lang="en"/>
              <a:t>As a future direction we could investigate how well our models generalize to predicting next day rain in other time frames and locations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63"/>
          <p:cNvSpPr txBox="1"/>
          <p:nvPr>
            <p:ph type="title"/>
          </p:nvPr>
        </p:nvSpPr>
        <p:spPr>
          <a:xfrm>
            <a:off x="533919" y="455555"/>
            <a:ext cx="8085415" cy="5091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References</a:t>
            </a:r>
            <a:endParaRPr/>
          </a:p>
        </p:txBody>
      </p:sp>
      <p:sp>
        <p:nvSpPr>
          <p:cNvPr id="719" name="Google Shape;719;p63"/>
          <p:cNvSpPr txBox="1"/>
          <p:nvPr>
            <p:ph idx="1" type="body"/>
          </p:nvPr>
        </p:nvSpPr>
        <p:spPr>
          <a:xfrm>
            <a:off x="533919" y="1390650"/>
            <a:ext cx="8085415" cy="3077573"/>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[1] NASA. (2002, February 25). </a:t>
            </a:r>
            <a:r>
              <a:rPr i="1" lang="en" sz="1200">
                <a:latin typeface="Times New Roman"/>
                <a:ea typeface="Times New Roman"/>
                <a:cs typeface="Times New Roman"/>
                <a:sym typeface="Times New Roman"/>
              </a:rPr>
              <a:t>Weather Forecasting Through the Ages</a:t>
            </a:r>
            <a:r>
              <a:rPr lang="en" sz="1200">
                <a:latin typeface="Times New Roman"/>
                <a:ea typeface="Times New Roman"/>
                <a:cs typeface="Times New Roman"/>
                <a:sym typeface="Times New Roman"/>
              </a:rPr>
              <a:t>. NASA Earth Observatory. Retrieved December 19, 2021, from https://earthobservatory.nasa.gov/features/WxForecasting/wx2.php </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[2] Young, J., &amp; Young, A. (2020, December 11). </a:t>
            </a:r>
            <a:r>
              <a:rPr i="1" lang="en" sz="1200">
                <a:latin typeface="Times New Roman"/>
                <a:ea typeface="Times New Roman"/>
                <a:cs typeface="Times New Roman"/>
                <a:sym typeface="Times New Roman"/>
              </a:rPr>
              <a:t>Rain in Australia</a:t>
            </a:r>
            <a:r>
              <a:rPr lang="en" sz="1200">
                <a:latin typeface="Times New Roman"/>
                <a:ea typeface="Times New Roman"/>
                <a:cs typeface="Times New Roman"/>
                <a:sym typeface="Times New Roman"/>
              </a:rPr>
              <a:t>. Kaggle. Retrieved October 23, 2021, from https://www.kaggle.com/jsphyg/weather-dataset-rattle-package </a:t>
            </a:r>
            <a:endParaRPr sz="13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rPr lang="en" sz="1200">
                <a:latin typeface="Times New Roman"/>
                <a:ea typeface="Times New Roman"/>
                <a:cs typeface="Times New Roman"/>
                <a:sym typeface="Times New Roman"/>
              </a:rPr>
              <a:t>[3] Verma, A. (2021, October 27). </a:t>
            </a:r>
            <a:r>
              <a:rPr i="1" lang="en" sz="1200">
                <a:latin typeface="Times New Roman"/>
                <a:ea typeface="Times New Roman"/>
                <a:cs typeface="Times New Roman"/>
                <a:sym typeface="Times New Roman"/>
              </a:rPr>
              <a:t>Pytorch [Tabular] - Binary Classification</a:t>
            </a:r>
            <a:r>
              <a:rPr lang="en" sz="1200">
                <a:latin typeface="Times New Roman"/>
                <a:ea typeface="Times New Roman"/>
                <a:cs typeface="Times New Roman"/>
                <a:sym typeface="Times New Roman"/>
              </a:rPr>
              <a:t>. Towards Data Science. Retrieved December 17, 2021, from https://towardsdatascience.com/pytorch-tabular-binary-classification-a0368da5bb89 </a:t>
            </a:r>
            <a:endParaRPr sz="1200">
              <a:latin typeface="Times New Roman"/>
              <a:ea typeface="Times New Roman"/>
              <a:cs typeface="Times New Roman"/>
              <a:sym typeface="Times New Roman"/>
            </a:endParaRPr>
          </a:p>
          <a:p>
            <a:pPr indent="0" lvl="0" marL="0" rtl="0" algn="l">
              <a:lnSpc>
                <a:spcPct val="115000"/>
              </a:lnSpc>
              <a:spcBef>
                <a:spcPts val="1200"/>
              </a:spcBef>
              <a:spcAft>
                <a:spcPts val="0"/>
              </a:spcAft>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50">
              <a:highlight>
                <a:srgbClr val="FFFFFF"/>
              </a:highlight>
              <a:latin typeface="Arial"/>
              <a:ea typeface="Arial"/>
              <a:cs typeface="Arial"/>
              <a:sym typeface="Arial"/>
            </a:endParaRPr>
          </a:p>
          <a:p>
            <a:pPr indent="0" lvl="0" marL="0" rtl="0" algn="l">
              <a:lnSpc>
                <a:spcPct val="115000"/>
              </a:lnSpc>
              <a:spcBef>
                <a:spcPts val="1200"/>
              </a:spcBef>
              <a:spcAft>
                <a:spcPts val="0"/>
              </a:spcAft>
              <a:buNone/>
            </a:pPr>
            <a:r>
              <a:t/>
            </a:r>
            <a:endParaRPr sz="1200">
              <a:latin typeface="Times New Roman"/>
              <a:ea typeface="Times New Roman"/>
              <a:cs typeface="Times New Roman"/>
              <a:sym typeface="Times New Roman"/>
            </a:endParaRPr>
          </a:p>
          <a:p>
            <a:pPr indent="0" lvl="0" marL="0" rtl="0" algn="l">
              <a:lnSpc>
                <a:spcPct val="90000"/>
              </a:lnSpc>
              <a:spcBef>
                <a:spcPts val="1200"/>
              </a:spcBef>
              <a:spcAft>
                <a:spcPts val="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65"/>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Individual </a:t>
            </a:r>
            <a:r>
              <a:rPr lang="en"/>
              <a:t>Contributions</a:t>
            </a:r>
            <a:endParaRPr/>
          </a:p>
        </p:txBody>
      </p:sp>
      <p:sp>
        <p:nvSpPr>
          <p:cNvPr id="729" name="Google Shape;729;p65"/>
          <p:cNvSpPr txBox="1"/>
          <p:nvPr>
            <p:ph idx="1" type="body"/>
          </p:nvPr>
        </p:nvSpPr>
        <p:spPr>
          <a:xfrm>
            <a:off x="533919" y="1390650"/>
            <a:ext cx="8085300" cy="3077700"/>
          </a:xfrm>
          <a:prstGeom prst="rect">
            <a:avLst/>
          </a:prstGeom>
        </p:spPr>
        <p:txBody>
          <a:bodyPr anchorCtr="0" anchor="t" bIns="45700" lIns="91425" spcFirstLastPara="1" rIns="91425" wrap="square" tIns="45700">
            <a:noAutofit/>
          </a:bodyPr>
          <a:lstStyle/>
          <a:p>
            <a:pPr indent="-330200" lvl="0" marL="457200" rtl="0" algn="l">
              <a:spcBef>
                <a:spcPts val="750"/>
              </a:spcBef>
              <a:spcAft>
                <a:spcPts val="0"/>
              </a:spcAft>
              <a:buSzPts val="1600"/>
              <a:buChar char="▪"/>
            </a:pPr>
            <a:r>
              <a:rPr lang="en"/>
              <a:t>Mingxia Tang: Random Forest</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Ruoling Fan: Support vector machines, K nearest neighbors，C</a:t>
            </a:r>
            <a:r>
              <a:rPr lang="en"/>
              <a:t>onclusions</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Zhiyu Chen: Finding dataset, </a:t>
            </a:r>
            <a:r>
              <a:rPr lang="en"/>
              <a:t>Introduction part, Naive Bayes Model</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Logan Donaldson: Initially cleaned data, imputed data, logistic regression, linear discriminant </a:t>
            </a:r>
            <a:r>
              <a:rPr lang="en"/>
              <a:t>analysis</a:t>
            </a:r>
            <a:r>
              <a:rPr lang="en"/>
              <a:t>, quadratic discriminant analysis, neural network</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41"/>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Data Set Description</a:t>
            </a:r>
            <a:endParaRPr/>
          </a:p>
        </p:txBody>
      </p:sp>
      <p:sp>
        <p:nvSpPr>
          <p:cNvPr id="455" name="Google Shape;455;p41"/>
          <p:cNvSpPr txBox="1"/>
          <p:nvPr>
            <p:ph idx="1" type="body"/>
          </p:nvPr>
        </p:nvSpPr>
        <p:spPr>
          <a:xfrm>
            <a:off x="533923" y="1390650"/>
            <a:ext cx="5017500" cy="3077700"/>
          </a:xfrm>
          <a:prstGeom prst="rect">
            <a:avLst/>
          </a:prstGeom>
        </p:spPr>
        <p:txBody>
          <a:bodyPr anchorCtr="0" anchor="t" bIns="45700" lIns="91425" spcFirstLastPara="1" rIns="91425" wrap="square" tIns="45700">
            <a:noAutofit/>
          </a:bodyPr>
          <a:lstStyle/>
          <a:p>
            <a:pPr indent="-330200" lvl="0" marL="457200" rtl="0" algn="l">
              <a:spcBef>
                <a:spcPts val="750"/>
              </a:spcBef>
              <a:spcAft>
                <a:spcPts val="0"/>
              </a:spcAft>
              <a:buSzPts val="1600"/>
              <a:buChar char="▪"/>
            </a:pPr>
            <a:r>
              <a:rPr lang="en"/>
              <a:t>Daily weather data spanning 2007-2017 from 49 locations in Australia</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145,460 rows of data</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22 weather related features prior to preprocessing</a:t>
            </a:r>
            <a:endParaRPr/>
          </a:p>
          <a:p>
            <a:pPr indent="0" lvl="0" marL="457200" rtl="0" algn="l">
              <a:spcBef>
                <a:spcPts val="750"/>
              </a:spcBef>
              <a:spcAft>
                <a:spcPts val="0"/>
              </a:spcAft>
              <a:buNone/>
            </a:pPr>
            <a:r>
              <a:t/>
            </a:r>
            <a:endParaRPr/>
          </a:p>
          <a:p>
            <a:pPr indent="-330200" lvl="0" marL="457200" rtl="0" algn="l">
              <a:spcBef>
                <a:spcPts val="750"/>
              </a:spcBef>
              <a:spcAft>
                <a:spcPts val="0"/>
              </a:spcAft>
              <a:buSzPts val="1600"/>
              <a:buChar char="▪"/>
            </a:pPr>
            <a:r>
              <a:rPr lang="en"/>
              <a:t>Original Data Set: </a:t>
            </a:r>
            <a:r>
              <a:rPr lang="en" u="sng">
                <a:solidFill>
                  <a:schemeClr val="hlink"/>
                </a:solidFill>
                <a:hlinkClick r:id="rId3"/>
              </a:rPr>
              <a:t>Source [2]</a:t>
            </a:r>
            <a:endParaRPr/>
          </a:p>
        </p:txBody>
      </p:sp>
      <p:pic>
        <p:nvPicPr>
          <p:cNvPr id="456" name="Google Shape;456;p41"/>
          <p:cNvPicPr preferRelativeResize="0"/>
          <p:nvPr/>
        </p:nvPicPr>
        <p:blipFill>
          <a:blip r:embed="rId4">
            <a:alphaModFix/>
          </a:blip>
          <a:stretch>
            <a:fillRect/>
          </a:stretch>
        </p:blipFill>
        <p:spPr>
          <a:xfrm>
            <a:off x="6061175" y="528100"/>
            <a:ext cx="2342800" cy="438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2"/>
          <p:cNvSpPr txBox="1"/>
          <p:nvPr>
            <p:ph type="title"/>
          </p:nvPr>
        </p:nvSpPr>
        <p:spPr>
          <a:xfrm>
            <a:off x="533919" y="455555"/>
            <a:ext cx="8085300" cy="5091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
              <a:t>Data Exploration &amp; Challenges</a:t>
            </a:r>
            <a:endParaRPr/>
          </a:p>
        </p:txBody>
      </p:sp>
      <p:pic>
        <p:nvPicPr>
          <p:cNvPr id="462" name="Google Shape;462;p42"/>
          <p:cNvPicPr preferRelativeResize="0"/>
          <p:nvPr/>
        </p:nvPicPr>
        <p:blipFill>
          <a:blip r:embed="rId3">
            <a:alphaModFix/>
          </a:blip>
          <a:stretch>
            <a:fillRect/>
          </a:stretch>
        </p:blipFill>
        <p:spPr>
          <a:xfrm>
            <a:off x="304875" y="1132925"/>
            <a:ext cx="3942600" cy="3942600"/>
          </a:xfrm>
          <a:prstGeom prst="rect">
            <a:avLst/>
          </a:prstGeom>
          <a:noFill/>
          <a:ln>
            <a:noFill/>
          </a:ln>
        </p:spPr>
      </p:pic>
      <p:pic>
        <p:nvPicPr>
          <p:cNvPr id="463" name="Google Shape;463;p42"/>
          <p:cNvPicPr preferRelativeResize="0"/>
          <p:nvPr/>
        </p:nvPicPr>
        <p:blipFill>
          <a:blip r:embed="rId4">
            <a:alphaModFix/>
          </a:blip>
          <a:stretch>
            <a:fillRect/>
          </a:stretch>
        </p:blipFill>
        <p:spPr>
          <a:xfrm>
            <a:off x="4833200" y="1132925"/>
            <a:ext cx="3786025" cy="3942599"/>
          </a:xfrm>
          <a:prstGeom prst="rect">
            <a:avLst/>
          </a:prstGeom>
          <a:noFill/>
          <a:ln>
            <a:noFill/>
          </a:ln>
        </p:spPr>
      </p:pic>
      <p:sp>
        <p:nvSpPr>
          <p:cNvPr id="464" name="Google Shape;464;p42"/>
          <p:cNvSpPr txBox="1"/>
          <p:nvPr/>
        </p:nvSpPr>
        <p:spPr>
          <a:xfrm>
            <a:off x="2611925" y="4098700"/>
            <a:ext cx="139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ahoma"/>
                <a:ea typeface="Tahoma"/>
                <a:cs typeface="Tahoma"/>
                <a:sym typeface="Tahoma"/>
              </a:rPr>
              <a:t>Encoded as 1</a:t>
            </a:r>
            <a:endParaRPr>
              <a:solidFill>
                <a:schemeClr val="lt1"/>
              </a:solidFill>
              <a:latin typeface="Tahoma"/>
              <a:ea typeface="Tahoma"/>
              <a:cs typeface="Tahoma"/>
              <a:sym typeface="Tahoma"/>
            </a:endParaRPr>
          </a:p>
        </p:txBody>
      </p:sp>
      <p:sp>
        <p:nvSpPr>
          <p:cNvPr id="465" name="Google Shape;465;p42"/>
          <p:cNvSpPr txBox="1"/>
          <p:nvPr/>
        </p:nvSpPr>
        <p:spPr>
          <a:xfrm>
            <a:off x="905850" y="4098700"/>
            <a:ext cx="13965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Tahoma"/>
                <a:ea typeface="Tahoma"/>
                <a:cs typeface="Tahoma"/>
                <a:sym typeface="Tahoma"/>
              </a:rPr>
              <a:t>Encoded as 0</a:t>
            </a:r>
            <a:endParaRPr>
              <a:solidFill>
                <a:schemeClr val="lt1"/>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3"/>
          <p:cNvSpPr txBox="1"/>
          <p:nvPr/>
        </p:nvSpPr>
        <p:spPr>
          <a:xfrm>
            <a:off x="533925" y="1226625"/>
            <a:ext cx="26304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x</a:t>
            </a:r>
            <a:r>
              <a:rPr baseline="-25000" lang="en"/>
              <a:t>11</a:t>
            </a:r>
            <a:r>
              <a:rPr lang="en"/>
              <a:t>	x</a:t>
            </a:r>
            <a:r>
              <a:rPr baseline="-25000" lang="en"/>
              <a:t>12</a:t>
            </a:r>
            <a:r>
              <a:rPr lang="en"/>
              <a:t>	. . . . . </a:t>
            </a:r>
            <a:r>
              <a:rPr lang="en">
                <a:solidFill>
                  <a:srgbClr val="FF0000"/>
                </a:solidFill>
              </a:rPr>
              <a:t>?</a:t>
            </a:r>
            <a:r>
              <a:rPr lang="en"/>
              <a:t> . . . . .  x</a:t>
            </a:r>
            <a:r>
              <a:rPr baseline="-25000" lang="en"/>
              <a:t>1k</a:t>
            </a:r>
            <a:endParaRPr baseline="-25000"/>
          </a:p>
          <a:p>
            <a:pPr indent="0" lvl="0" marL="0" rtl="0" algn="l">
              <a:spcBef>
                <a:spcPts val="0"/>
              </a:spcBef>
              <a:spcAft>
                <a:spcPts val="0"/>
              </a:spcAft>
              <a:buNone/>
            </a:pPr>
            <a:r>
              <a:t/>
            </a:r>
            <a:endParaRPr baseline="-25000"/>
          </a:p>
          <a:p>
            <a:pPr indent="0" lvl="0" marL="0" rtl="0" algn="l">
              <a:spcBef>
                <a:spcPts val="0"/>
              </a:spcBef>
              <a:spcAft>
                <a:spcPts val="0"/>
              </a:spcAft>
              <a:buNone/>
            </a:pPr>
            <a:r>
              <a:rPr lang="en"/>
              <a:t>x</a:t>
            </a:r>
            <a:r>
              <a:rPr baseline="-25000" lang="en"/>
              <a:t>21</a:t>
            </a:r>
            <a:r>
              <a:rPr lang="en"/>
              <a:t>	x</a:t>
            </a:r>
            <a:r>
              <a:rPr baseline="-25000" lang="en"/>
              <a:t>22</a:t>
            </a:r>
            <a:r>
              <a:rPr lang="en"/>
              <a:t>	</a:t>
            </a:r>
            <a:r>
              <a:rPr lang="en">
                <a:solidFill>
                  <a:schemeClr val="dk1"/>
                </a:solidFill>
              </a:rPr>
              <a:t>. . . . . . . . . . .    x</a:t>
            </a:r>
            <a:r>
              <a:rPr baseline="-25000" lang="en">
                <a:solidFill>
                  <a:schemeClr val="dk1"/>
                </a:solidFill>
              </a:rPr>
              <a:t>2k</a:t>
            </a:r>
            <a:endParaRPr baseline="-25000"/>
          </a:p>
          <a:p>
            <a:pPr indent="0" lvl="0" marL="0" rtl="0" algn="l">
              <a:spcBef>
                <a:spcPts val="0"/>
              </a:spcBef>
              <a:spcAft>
                <a:spcPts val="0"/>
              </a:spcAft>
              <a:buNone/>
            </a:pPr>
            <a:r>
              <a:t/>
            </a:r>
            <a:endParaRPr baseline="-25000"/>
          </a:p>
          <a:p>
            <a:pPr indent="0" lvl="0" marL="0" rtl="0" algn="l">
              <a:spcBef>
                <a:spcPts val="0"/>
              </a:spcBef>
              <a:spcAft>
                <a:spcPts val="0"/>
              </a:spcAft>
              <a:buNone/>
            </a:pPr>
            <a:r>
              <a:rPr lang="en"/>
              <a:t>x</a:t>
            </a:r>
            <a:r>
              <a:rPr baseline="-25000" lang="en"/>
              <a:t>31</a:t>
            </a:r>
            <a:r>
              <a:rPr lang="en"/>
              <a:t>	x</a:t>
            </a:r>
            <a:r>
              <a:rPr baseline="-25000" lang="en"/>
              <a:t>32</a:t>
            </a:r>
            <a:r>
              <a:rPr lang="en"/>
              <a:t>	</a:t>
            </a:r>
            <a:r>
              <a:rPr lang="en">
                <a:solidFill>
                  <a:schemeClr val="dk1"/>
                </a:solidFill>
              </a:rPr>
              <a:t>. . </a:t>
            </a:r>
            <a:r>
              <a:rPr lang="en">
                <a:solidFill>
                  <a:srgbClr val="FF0000"/>
                </a:solidFill>
              </a:rPr>
              <a:t>?</a:t>
            </a:r>
            <a:r>
              <a:rPr lang="en">
                <a:solidFill>
                  <a:schemeClr val="dk1"/>
                </a:solidFill>
              </a:rPr>
              <a:t> . . . . . . . .   </a:t>
            </a:r>
            <a:r>
              <a:rPr lang="en">
                <a:solidFill>
                  <a:srgbClr val="FF0000"/>
                </a:solidFill>
              </a:rPr>
              <a:t>?</a:t>
            </a:r>
            <a:endParaRPr baseline="-25000">
              <a:solidFill>
                <a:srgbClr val="FF0000"/>
              </a:solidFill>
            </a:endParaRPr>
          </a:p>
          <a:p>
            <a:pPr indent="0" lvl="0" marL="0" rtl="0" algn="l">
              <a:spcBef>
                <a:spcPts val="0"/>
              </a:spcBef>
              <a:spcAft>
                <a:spcPts val="0"/>
              </a:spcAft>
              <a:buNone/>
            </a:pPr>
            <a:r>
              <a:rPr lang="en"/>
              <a:t> .	 .                                 .</a:t>
            </a:r>
            <a:endParaRPr/>
          </a:p>
          <a:p>
            <a:pPr indent="0" lvl="0" marL="0" rtl="0" algn="l">
              <a:spcBef>
                <a:spcPts val="0"/>
              </a:spcBef>
              <a:spcAft>
                <a:spcPts val="0"/>
              </a:spcAft>
              <a:buNone/>
            </a:pPr>
            <a:r>
              <a:rPr lang="en">
                <a:solidFill>
                  <a:srgbClr val="FF0000"/>
                </a:solidFill>
              </a:rPr>
              <a:t>?</a:t>
            </a:r>
            <a:r>
              <a:rPr lang="en"/>
              <a:t>	 .                                 .</a:t>
            </a:r>
            <a:endParaRPr/>
          </a:p>
          <a:p>
            <a:pPr indent="0" lvl="0" marL="0" rtl="0" algn="l">
              <a:spcBef>
                <a:spcPts val="0"/>
              </a:spcBef>
              <a:spcAft>
                <a:spcPts val="0"/>
              </a:spcAft>
              <a:buNone/>
            </a:pPr>
            <a:r>
              <a:rPr lang="en"/>
              <a:t> .	 .                                 .</a:t>
            </a:r>
            <a:endParaRPr/>
          </a:p>
          <a:p>
            <a:pPr indent="0" lvl="0" marL="0" rtl="0" algn="l">
              <a:spcBef>
                <a:spcPts val="0"/>
              </a:spcBef>
              <a:spcAft>
                <a:spcPts val="0"/>
              </a:spcAft>
              <a:buNone/>
            </a:pPr>
            <a:r>
              <a:rPr lang="en"/>
              <a:t> .	</a:t>
            </a:r>
            <a:r>
              <a:rPr lang="en">
                <a:solidFill>
                  <a:srgbClr val="FF0000"/>
                </a:solidFill>
              </a:rPr>
              <a:t>?</a:t>
            </a:r>
            <a:r>
              <a:rPr lang="en"/>
              <a:t>                                 .</a:t>
            </a:r>
            <a:endParaRPr/>
          </a:p>
          <a:p>
            <a:pPr indent="0" lvl="0" marL="0" rtl="0" algn="l">
              <a:spcBef>
                <a:spcPts val="0"/>
              </a:spcBef>
              <a:spcAft>
                <a:spcPts val="0"/>
              </a:spcAft>
              <a:buNone/>
            </a:pPr>
            <a:r>
              <a:rPr lang="en"/>
              <a:t> .	 .                                 .</a:t>
            </a:r>
            <a:endParaRPr/>
          </a:p>
          <a:p>
            <a:pPr indent="0" lvl="0" marL="0" rtl="0" algn="l">
              <a:spcBef>
                <a:spcPts val="0"/>
              </a:spcBef>
              <a:spcAft>
                <a:spcPts val="0"/>
              </a:spcAft>
              <a:buNone/>
            </a:pPr>
            <a:r>
              <a:rPr lang="en"/>
              <a:t> .	 .                                 </a:t>
            </a:r>
            <a:r>
              <a:rPr lang="en">
                <a:solidFill>
                  <a:srgbClr val="FF0000"/>
                </a:solidFill>
              </a:rPr>
              <a:t>?</a:t>
            </a:r>
            <a:endParaRPr>
              <a:solidFill>
                <a:srgbClr val="FF0000"/>
              </a:solidFill>
            </a:endParaRPr>
          </a:p>
          <a:p>
            <a:pPr indent="0" lvl="0" marL="0" rtl="0" algn="l">
              <a:spcBef>
                <a:spcPts val="0"/>
              </a:spcBef>
              <a:spcAft>
                <a:spcPts val="0"/>
              </a:spcAft>
              <a:buNone/>
            </a:pPr>
            <a:r>
              <a:rPr lang="en"/>
              <a:t> .	 .                                 .</a:t>
            </a:r>
            <a:endParaRPr/>
          </a:p>
          <a:p>
            <a:pPr indent="0" lvl="0" marL="0" rtl="0" algn="l">
              <a:spcBef>
                <a:spcPts val="0"/>
              </a:spcBef>
              <a:spcAft>
                <a:spcPts val="0"/>
              </a:spcAft>
              <a:buNone/>
            </a:pPr>
            <a:r>
              <a:rPr lang="en"/>
              <a:t>x</a:t>
            </a:r>
            <a:r>
              <a:rPr baseline="-25000" lang="en"/>
              <a:t>n1</a:t>
            </a:r>
            <a:r>
              <a:rPr lang="en"/>
              <a:t>	 x</a:t>
            </a:r>
            <a:r>
              <a:rPr baseline="-25000" lang="en"/>
              <a:t>n2      </a:t>
            </a:r>
            <a:r>
              <a:rPr lang="en">
                <a:solidFill>
                  <a:schemeClr val="dk1"/>
                </a:solidFill>
              </a:rPr>
              <a:t>. . . . . . . </a:t>
            </a:r>
            <a:r>
              <a:rPr lang="en">
                <a:solidFill>
                  <a:srgbClr val="FF0000"/>
                </a:solidFill>
              </a:rPr>
              <a:t>?</a:t>
            </a:r>
            <a:r>
              <a:rPr lang="en">
                <a:solidFill>
                  <a:schemeClr val="dk1"/>
                </a:solidFill>
              </a:rPr>
              <a:t> . . .</a:t>
            </a:r>
            <a:r>
              <a:rPr baseline="-25000" lang="en"/>
              <a:t>     </a:t>
            </a:r>
            <a:r>
              <a:rPr lang="en"/>
              <a:t>x</a:t>
            </a:r>
            <a:r>
              <a:rPr baseline="-25000" lang="en"/>
              <a:t>nk</a:t>
            </a:r>
            <a:endParaRPr baseline="-25000"/>
          </a:p>
          <a:p>
            <a:pPr indent="0" lvl="0" marL="0" rtl="0" algn="l">
              <a:spcBef>
                <a:spcPts val="0"/>
              </a:spcBef>
              <a:spcAft>
                <a:spcPts val="0"/>
              </a:spcAft>
              <a:buNone/>
            </a:pPr>
            <a:r>
              <a:t/>
            </a:r>
            <a:endParaRPr/>
          </a:p>
          <a:p>
            <a:pPr indent="0" lvl="0" marL="0" rtl="0" algn="l">
              <a:spcBef>
                <a:spcPts val="0"/>
              </a:spcBef>
              <a:spcAft>
                <a:spcPts val="0"/>
              </a:spcAft>
              <a:buNone/>
            </a:pPr>
            <a:r>
              <a:t/>
            </a:r>
            <a:endParaRPr baseline="-25000"/>
          </a:p>
        </p:txBody>
      </p:sp>
      <p:sp>
        <p:nvSpPr>
          <p:cNvPr id="471" name="Google Shape;471;p43"/>
          <p:cNvSpPr txBox="1"/>
          <p:nvPr>
            <p:ph type="title"/>
          </p:nvPr>
        </p:nvSpPr>
        <p:spPr>
          <a:xfrm>
            <a:off x="533920" y="455555"/>
            <a:ext cx="81528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Imputation Methodology</a:t>
            </a:r>
            <a:endParaRPr/>
          </a:p>
        </p:txBody>
      </p:sp>
      <p:sp>
        <p:nvSpPr>
          <p:cNvPr id="472" name="Google Shape;472;p43"/>
          <p:cNvSpPr/>
          <p:nvPr/>
        </p:nvSpPr>
        <p:spPr>
          <a:xfrm>
            <a:off x="533925" y="1226625"/>
            <a:ext cx="140700" cy="2993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43"/>
          <p:cNvSpPr/>
          <p:nvPr/>
        </p:nvSpPr>
        <p:spPr>
          <a:xfrm rot="10800000">
            <a:off x="2896200" y="1226625"/>
            <a:ext cx="140700" cy="2993700"/>
          </a:xfrm>
          <a:prstGeom prst="leftBracket">
            <a:avLst>
              <a:gd fmla="val 8333" name="adj"/>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43"/>
          <p:cNvSpPr txBox="1"/>
          <p:nvPr/>
        </p:nvSpPr>
        <p:spPr>
          <a:xfrm>
            <a:off x="3925550" y="1226625"/>
            <a:ext cx="4681200" cy="2986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800">
                <a:latin typeface="Tahoma"/>
                <a:ea typeface="Tahoma"/>
                <a:cs typeface="Tahoma"/>
                <a:sym typeface="Tahoma"/>
              </a:rPr>
              <a:t>Iterated Linear Regression Imputation (MICE)</a:t>
            </a:r>
            <a:endParaRPr b="1" sz="1800">
              <a:latin typeface="Tahoma"/>
              <a:ea typeface="Tahoma"/>
              <a:cs typeface="Tahoma"/>
              <a:sym typeface="Tahoma"/>
            </a:endParaRPr>
          </a:p>
          <a:p>
            <a:pPr indent="0" lvl="0" marL="0" rtl="0" algn="ctr">
              <a:spcBef>
                <a:spcPts val="0"/>
              </a:spcBef>
              <a:spcAft>
                <a:spcPts val="0"/>
              </a:spcAft>
              <a:buNone/>
            </a:pPr>
            <a:r>
              <a:t/>
            </a:r>
            <a:endParaRPr b="1" sz="1800">
              <a:latin typeface="Tahoma"/>
              <a:ea typeface="Tahoma"/>
              <a:cs typeface="Tahoma"/>
              <a:sym typeface="Tahoma"/>
            </a:endParaRPr>
          </a:p>
          <a:p>
            <a:pPr indent="-330200" lvl="0" marL="457200" rtl="0" algn="l">
              <a:spcBef>
                <a:spcPts val="0"/>
              </a:spcBef>
              <a:spcAft>
                <a:spcPts val="0"/>
              </a:spcAft>
              <a:buSzPts val="1600"/>
              <a:buFont typeface="Tahoma"/>
              <a:buAutoNum type="arabicPeriod"/>
            </a:pPr>
            <a:r>
              <a:rPr lang="en" sz="1600">
                <a:latin typeface="Tahoma"/>
                <a:ea typeface="Tahoma"/>
                <a:cs typeface="Tahoma"/>
                <a:sym typeface="Tahoma"/>
              </a:rPr>
              <a:t>Initialize the (?) with predictions</a:t>
            </a:r>
            <a:endParaRPr sz="1600">
              <a:latin typeface="Tahoma"/>
              <a:ea typeface="Tahoma"/>
              <a:cs typeface="Tahoma"/>
              <a:sym typeface="Tahoma"/>
            </a:endParaRPr>
          </a:p>
          <a:p>
            <a:pPr indent="0" lvl="0" marL="457200" rtl="0" algn="l">
              <a:spcBef>
                <a:spcPts val="0"/>
              </a:spcBef>
              <a:spcAft>
                <a:spcPts val="0"/>
              </a:spcAft>
              <a:buNone/>
            </a:pPr>
            <a:r>
              <a:t/>
            </a:r>
            <a:endParaRPr sz="1600">
              <a:latin typeface="Tahoma"/>
              <a:ea typeface="Tahoma"/>
              <a:cs typeface="Tahoma"/>
              <a:sym typeface="Tahoma"/>
            </a:endParaRPr>
          </a:p>
          <a:p>
            <a:pPr indent="-330200" lvl="0" marL="457200" rtl="0" algn="l">
              <a:spcBef>
                <a:spcPts val="0"/>
              </a:spcBef>
              <a:spcAft>
                <a:spcPts val="0"/>
              </a:spcAft>
              <a:buSzPts val="1600"/>
              <a:buFont typeface="Tahoma"/>
              <a:buAutoNum type="arabicPeriod"/>
            </a:pPr>
            <a:r>
              <a:rPr lang="en" sz="1600">
                <a:latin typeface="Tahoma"/>
                <a:ea typeface="Tahoma"/>
                <a:cs typeface="Tahoma"/>
                <a:sym typeface="Tahoma"/>
              </a:rPr>
              <a:t>For each column treat it as the response variable of a linear regression with the other columns as predictors. Use the model to make a new prediction</a:t>
            </a:r>
            <a:endParaRPr sz="1600">
              <a:latin typeface="Tahoma"/>
              <a:ea typeface="Tahoma"/>
              <a:cs typeface="Tahoma"/>
              <a:sym typeface="Tahoma"/>
            </a:endParaRPr>
          </a:p>
          <a:p>
            <a:pPr indent="0" lvl="0" marL="457200" rtl="0" algn="l">
              <a:spcBef>
                <a:spcPts val="0"/>
              </a:spcBef>
              <a:spcAft>
                <a:spcPts val="0"/>
              </a:spcAft>
              <a:buNone/>
            </a:pPr>
            <a:r>
              <a:t/>
            </a:r>
            <a:endParaRPr sz="1600">
              <a:latin typeface="Tahoma"/>
              <a:ea typeface="Tahoma"/>
              <a:cs typeface="Tahoma"/>
              <a:sym typeface="Tahoma"/>
            </a:endParaRPr>
          </a:p>
          <a:p>
            <a:pPr indent="-330200" lvl="0" marL="457200" rtl="0" algn="l">
              <a:spcBef>
                <a:spcPts val="0"/>
              </a:spcBef>
              <a:spcAft>
                <a:spcPts val="0"/>
              </a:spcAft>
              <a:buSzPts val="1600"/>
              <a:buFont typeface="Tahoma"/>
              <a:buAutoNum type="arabicPeriod"/>
            </a:pPr>
            <a:r>
              <a:rPr lang="en" sz="1600">
                <a:latin typeface="Tahoma"/>
                <a:ea typeface="Tahoma"/>
                <a:cs typeface="Tahoma"/>
                <a:sym typeface="Tahoma"/>
              </a:rPr>
              <a:t>Repeat step 2 until convergence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4"/>
          <p:cNvSpPr txBox="1"/>
          <p:nvPr>
            <p:ph type="title"/>
          </p:nvPr>
        </p:nvSpPr>
        <p:spPr>
          <a:xfrm>
            <a:off x="533919" y="455555"/>
            <a:ext cx="8085415" cy="5091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sp>
        <p:nvSpPr>
          <p:cNvPr id="480" name="Google Shape;480;p44"/>
          <p:cNvSpPr txBox="1"/>
          <p:nvPr/>
        </p:nvSpPr>
        <p:spPr>
          <a:xfrm>
            <a:off x="260075" y="2509088"/>
            <a:ext cx="1585500" cy="461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 sz="2000">
                <a:solidFill>
                  <a:srgbClr val="3D85C6"/>
                </a:solidFill>
                <a:latin typeface="Tahoma"/>
                <a:ea typeface="Tahoma"/>
                <a:cs typeface="Tahoma"/>
                <a:sym typeface="Tahoma"/>
              </a:rPr>
              <a:t>Preprocess</a:t>
            </a:r>
            <a:endParaRPr b="1" sz="1800">
              <a:solidFill>
                <a:srgbClr val="3D85C6"/>
              </a:solidFill>
            </a:endParaRPr>
          </a:p>
        </p:txBody>
      </p:sp>
      <p:sp>
        <p:nvSpPr>
          <p:cNvPr id="481" name="Google Shape;481;p44"/>
          <p:cNvSpPr/>
          <p:nvPr/>
        </p:nvSpPr>
        <p:spPr>
          <a:xfrm>
            <a:off x="1845575" y="2652488"/>
            <a:ext cx="505800" cy="174900"/>
          </a:xfrm>
          <a:prstGeom prst="right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E2BC00"/>
              </a:solidFill>
            </a:endParaRPr>
          </a:p>
        </p:txBody>
      </p:sp>
      <p:sp>
        <p:nvSpPr>
          <p:cNvPr id="482" name="Google Shape;482;p44"/>
          <p:cNvSpPr txBox="1"/>
          <p:nvPr/>
        </p:nvSpPr>
        <p:spPr>
          <a:xfrm>
            <a:off x="2281300" y="2370475"/>
            <a:ext cx="16287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2000">
                <a:solidFill>
                  <a:srgbClr val="092C74"/>
                </a:solidFill>
                <a:latin typeface="Tahoma"/>
                <a:ea typeface="Tahoma"/>
                <a:cs typeface="Tahoma"/>
                <a:sym typeface="Tahoma"/>
              </a:rPr>
              <a:t>Categorical</a:t>
            </a:r>
            <a:endParaRPr b="1" sz="2000">
              <a:solidFill>
                <a:srgbClr val="092C74"/>
              </a:solidFill>
              <a:latin typeface="Tahoma"/>
              <a:ea typeface="Tahoma"/>
              <a:cs typeface="Tahoma"/>
              <a:sym typeface="Tahoma"/>
            </a:endParaRPr>
          </a:p>
          <a:p>
            <a:pPr indent="0" lvl="0" marL="0" rtl="0" algn="ctr">
              <a:lnSpc>
                <a:spcPct val="90000"/>
              </a:lnSpc>
              <a:spcBef>
                <a:spcPts val="0"/>
              </a:spcBef>
              <a:spcAft>
                <a:spcPts val="0"/>
              </a:spcAft>
              <a:buNone/>
            </a:pPr>
            <a:r>
              <a:rPr b="1" lang="en" sz="2000">
                <a:solidFill>
                  <a:srgbClr val="092C74"/>
                </a:solidFill>
                <a:latin typeface="Tahoma"/>
                <a:ea typeface="Tahoma"/>
                <a:cs typeface="Tahoma"/>
                <a:sym typeface="Tahoma"/>
              </a:rPr>
              <a:t>Predictors</a:t>
            </a:r>
            <a:endParaRPr b="1" sz="1800">
              <a:solidFill>
                <a:srgbClr val="092C74"/>
              </a:solidFill>
            </a:endParaRPr>
          </a:p>
        </p:txBody>
      </p:sp>
      <p:sp>
        <p:nvSpPr>
          <p:cNvPr id="483" name="Google Shape;483;p44"/>
          <p:cNvSpPr/>
          <p:nvPr/>
        </p:nvSpPr>
        <p:spPr>
          <a:xfrm rot="1933168">
            <a:off x="3839368" y="1950673"/>
            <a:ext cx="68084" cy="440558"/>
          </a:xfrm>
          <a:prstGeom prst="rect">
            <a:avLst/>
          </a:prstGeom>
          <a:solidFill>
            <a:srgbClr val="69ACE5">
              <a:alpha val="749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9ACE5"/>
              </a:solidFill>
            </a:endParaRPr>
          </a:p>
        </p:txBody>
      </p:sp>
      <p:sp>
        <p:nvSpPr>
          <p:cNvPr id="484" name="Google Shape;484;p44"/>
          <p:cNvSpPr/>
          <p:nvPr/>
        </p:nvSpPr>
        <p:spPr>
          <a:xfrm rot="8942175">
            <a:off x="3842053" y="2983347"/>
            <a:ext cx="62974" cy="479511"/>
          </a:xfrm>
          <a:prstGeom prst="rect">
            <a:avLst/>
          </a:prstGeom>
          <a:solidFill>
            <a:srgbClr val="69ACE5">
              <a:alpha val="749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44"/>
          <p:cNvSpPr txBox="1"/>
          <p:nvPr/>
        </p:nvSpPr>
        <p:spPr>
          <a:xfrm>
            <a:off x="3843175" y="1538250"/>
            <a:ext cx="17502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600">
                <a:solidFill>
                  <a:srgbClr val="092C74"/>
                </a:solidFill>
                <a:latin typeface="Tahoma"/>
                <a:ea typeface="Tahoma"/>
                <a:cs typeface="Tahoma"/>
                <a:sym typeface="Tahoma"/>
              </a:rPr>
              <a:t>Label Encoded</a:t>
            </a:r>
            <a:endParaRPr b="1" sz="1600">
              <a:solidFill>
                <a:srgbClr val="092C74"/>
              </a:solidFill>
              <a:latin typeface="Tahoma"/>
              <a:ea typeface="Tahoma"/>
              <a:cs typeface="Tahoma"/>
              <a:sym typeface="Tahoma"/>
            </a:endParaRPr>
          </a:p>
          <a:p>
            <a:pPr indent="0" lvl="0" marL="0" rtl="0" algn="ctr">
              <a:lnSpc>
                <a:spcPct val="90000"/>
              </a:lnSpc>
              <a:spcBef>
                <a:spcPts val="0"/>
              </a:spcBef>
              <a:spcAft>
                <a:spcPts val="0"/>
              </a:spcAft>
              <a:buNone/>
            </a:pPr>
            <a:r>
              <a:rPr b="1" lang="en" sz="1600">
                <a:solidFill>
                  <a:srgbClr val="092C74"/>
                </a:solidFill>
                <a:latin typeface="Tahoma"/>
                <a:ea typeface="Tahoma"/>
                <a:cs typeface="Tahoma"/>
                <a:sym typeface="Tahoma"/>
              </a:rPr>
              <a:t>Categories</a:t>
            </a:r>
            <a:endParaRPr b="1">
              <a:solidFill>
                <a:srgbClr val="092C74"/>
              </a:solidFill>
            </a:endParaRPr>
          </a:p>
        </p:txBody>
      </p:sp>
      <p:sp>
        <p:nvSpPr>
          <p:cNvPr id="486" name="Google Shape;486;p44"/>
          <p:cNvSpPr txBox="1"/>
          <p:nvPr/>
        </p:nvSpPr>
        <p:spPr>
          <a:xfrm>
            <a:off x="3843175" y="3441388"/>
            <a:ext cx="1929900" cy="627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1600">
                <a:solidFill>
                  <a:srgbClr val="092C74"/>
                </a:solidFill>
                <a:latin typeface="Tahoma"/>
                <a:ea typeface="Tahoma"/>
                <a:cs typeface="Tahoma"/>
                <a:sym typeface="Tahoma"/>
              </a:rPr>
              <a:t>Dummy Encoded</a:t>
            </a:r>
            <a:endParaRPr b="1" sz="1600">
              <a:solidFill>
                <a:srgbClr val="092C74"/>
              </a:solidFill>
              <a:latin typeface="Tahoma"/>
              <a:ea typeface="Tahoma"/>
              <a:cs typeface="Tahoma"/>
              <a:sym typeface="Tahoma"/>
            </a:endParaRPr>
          </a:p>
          <a:p>
            <a:pPr indent="0" lvl="0" marL="0" rtl="0" algn="ctr">
              <a:lnSpc>
                <a:spcPct val="90000"/>
              </a:lnSpc>
              <a:spcBef>
                <a:spcPts val="0"/>
              </a:spcBef>
              <a:spcAft>
                <a:spcPts val="0"/>
              </a:spcAft>
              <a:buNone/>
            </a:pPr>
            <a:r>
              <a:rPr b="1" lang="en" sz="1600">
                <a:solidFill>
                  <a:srgbClr val="092C74"/>
                </a:solidFill>
                <a:latin typeface="Tahoma"/>
                <a:ea typeface="Tahoma"/>
                <a:cs typeface="Tahoma"/>
                <a:sym typeface="Tahoma"/>
              </a:rPr>
              <a:t>Categories</a:t>
            </a:r>
            <a:endParaRPr b="1">
              <a:solidFill>
                <a:srgbClr val="092C74"/>
              </a:solidFill>
            </a:endParaRPr>
          </a:p>
        </p:txBody>
      </p:sp>
      <p:sp>
        <p:nvSpPr>
          <p:cNvPr id="487" name="Google Shape;487;p44"/>
          <p:cNvSpPr txBox="1"/>
          <p:nvPr/>
        </p:nvSpPr>
        <p:spPr>
          <a:xfrm>
            <a:off x="5346775" y="2265888"/>
            <a:ext cx="1750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2000">
                <a:solidFill>
                  <a:srgbClr val="092C74"/>
                </a:solidFill>
                <a:latin typeface="Tahoma"/>
                <a:ea typeface="Tahoma"/>
                <a:cs typeface="Tahoma"/>
                <a:sym typeface="Tahoma"/>
              </a:rPr>
              <a:t>Set</a:t>
            </a:r>
            <a:endParaRPr b="1" sz="2000">
              <a:solidFill>
                <a:srgbClr val="092C74"/>
              </a:solidFill>
              <a:latin typeface="Tahoma"/>
              <a:ea typeface="Tahoma"/>
              <a:cs typeface="Tahoma"/>
              <a:sym typeface="Tahoma"/>
            </a:endParaRPr>
          </a:p>
          <a:p>
            <a:pPr indent="0" lvl="0" marL="0" rtl="0" algn="ctr">
              <a:lnSpc>
                <a:spcPct val="90000"/>
              </a:lnSpc>
              <a:spcBef>
                <a:spcPts val="0"/>
              </a:spcBef>
              <a:spcAft>
                <a:spcPts val="0"/>
              </a:spcAft>
              <a:buNone/>
            </a:pPr>
            <a:r>
              <a:rPr b="1" lang="en" sz="2000">
                <a:solidFill>
                  <a:srgbClr val="092C74"/>
                </a:solidFill>
                <a:latin typeface="Tahoma"/>
                <a:ea typeface="Tahoma"/>
                <a:cs typeface="Tahoma"/>
                <a:sym typeface="Tahoma"/>
              </a:rPr>
              <a:t>Parameters</a:t>
            </a:r>
            <a:endParaRPr b="1" sz="2000">
              <a:solidFill>
                <a:srgbClr val="092C74"/>
              </a:solidFill>
              <a:latin typeface="Tahoma"/>
              <a:ea typeface="Tahoma"/>
              <a:cs typeface="Tahoma"/>
              <a:sym typeface="Tahoma"/>
            </a:endParaRPr>
          </a:p>
        </p:txBody>
      </p:sp>
      <p:sp>
        <p:nvSpPr>
          <p:cNvPr id="488" name="Google Shape;488;p44"/>
          <p:cNvSpPr/>
          <p:nvPr/>
        </p:nvSpPr>
        <p:spPr>
          <a:xfrm rot="1933168">
            <a:off x="5640018" y="3002823"/>
            <a:ext cx="68084" cy="440558"/>
          </a:xfrm>
          <a:prstGeom prst="rect">
            <a:avLst/>
          </a:prstGeom>
          <a:solidFill>
            <a:srgbClr val="69ACE5">
              <a:alpha val="749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44"/>
          <p:cNvSpPr/>
          <p:nvPr/>
        </p:nvSpPr>
        <p:spPr>
          <a:xfrm rot="8482969">
            <a:off x="5567431" y="1931235"/>
            <a:ext cx="62969" cy="479438"/>
          </a:xfrm>
          <a:prstGeom prst="rect">
            <a:avLst/>
          </a:prstGeom>
          <a:solidFill>
            <a:srgbClr val="69ACE5">
              <a:alpha val="7490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44"/>
          <p:cNvSpPr/>
          <p:nvPr/>
        </p:nvSpPr>
        <p:spPr>
          <a:xfrm>
            <a:off x="6998850" y="2547888"/>
            <a:ext cx="505800" cy="174900"/>
          </a:xfrm>
          <a:prstGeom prst="rightArrow">
            <a:avLst>
              <a:gd fmla="val 50000" name="adj1"/>
              <a:gd fmla="val 50000" name="adj2"/>
            </a:avLst>
          </a:prstGeom>
          <a:solidFill>
            <a:srgbClr val="B7B7B7"/>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99999"/>
              </a:solidFill>
            </a:endParaRPr>
          </a:p>
        </p:txBody>
      </p:sp>
      <p:sp>
        <p:nvSpPr>
          <p:cNvPr id="491" name="Google Shape;491;p44"/>
          <p:cNvSpPr txBox="1"/>
          <p:nvPr/>
        </p:nvSpPr>
        <p:spPr>
          <a:xfrm>
            <a:off x="7438100" y="2127450"/>
            <a:ext cx="1585500" cy="10158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 sz="2000">
                <a:solidFill>
                  <a:srgbClr val="3D85C6"/>
                </a:solidFill>
                <a:latin typeface="Tahoma"/>
                <a:ea typeface="Tahoma"/>
                <a:cs typeface="Tahoma"/>
                <a:sym typeface="Tahoma"/>
              </a:rPr>
              <a:t>Accuracy</a:t>
            </a:r>
            <a:endParaRPr b="1" sz="2000">
              <a:solidFill>
                <a:srgbClr val="3D85C6"/>
              </a:solidFill>
              <a:latin typeface="Tahoma"/>
              <a:ea typeface="Tahoma"/>
              <a:cs typeface="Tahoma"/>
              <a:sym typeface="Tahoma"/>
            </a:endParaRPr>
          </a:p>
          <a:p>
            <a:pPr indent="0" lvl="0" marL="0" rtl="0" algn="ctr">
              <a:lnSpc>
                <a:spcPct val="90000"/>
              </a:lnSpc>
              <a:spcBef>
                <a:spcPts val="0"/>
              </a:spcBef>
              <a:spcAft>
                <a:spcPts val="0"/>
              </a:spcAft>
              <a:buNone/>
            </a:pPr>
            <a:r>
              <a:t/>
            </a:r>
            <a:endParaRPr b="1" sz="2000">
              <a:solidFill>
                <a:srgbClr val="3D85C6"/>
              </a:solidFill>
              <a:latin typeface="Tahoma"/>
              <a:ea typeface="Tahoma"/>
              <a:cs typeface="Tahoma"/>
              <a:sym typeface="Tahoma"/>
            </a:endParaRPr>
          </a:p>
          <a:p>
            <a:pPr indent="0" lvl="0" marL="0" rtl="0" algn="ctr">
              <a:lnSpc>
                <a:spcPct val="90000"/>
              </a:lnSpc>
              <a:spcBef>
                <a:spcPts val="0"/>
              </a:spcBef>
              <a:spcAft>
                <a:spcPts val="0"/>
              </a:spcAft>
              <a:buNone/>
            </a:pPr>
            <a:r>
              <a:rPr b="1" lang="en" sz="2000">
                <a:solidFill>
                  <a:srgbClr val="3D85C6"/>
                </a:solidFill>
                <a:latin typeface="Tahoma"/>
                <a:ea typeface="Tahoma"/>
                <a:cs typeface="Tahoma"/>
                <a:sym typeface="Tahoma"/>
              </a:rPr>
              <a:t>ROC C</a:t>
            </a:r>
            <a:r>
              <a:rPr b="1" lang="en" sz="2000">
                <a:solidFill>
                  <a:srgbClr val="3D85C6"/>
                </a:solidFill>
                <a:latin typeface="Tahoma"/>
                <a:ea typeface="Tahoma"/>
                <a:cs typeface="Tahoma"/>
                <a:sym typeface="Tahoma"/>
              </a:rPr>
              <a:t>urve</a:t>
            </a:r>
            <a:endParaRPr b="1" sz="2000">
              <a:solidFill>
                <a:srgbClr val="3D85C6"/>
              </a:solidFill>
              <a:latin typeface="Tahoma"/>
              <a:ea typeface="Tahoma"/>
              <a:cs typeface="Tahoma"/>
              <a:sym typeface="Tahom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5"/>
          <p:cNvSpPr txBox="1"/>
          <p:nvPr>
            <p:ph type="title"/>
          </p:nvPr>
        </p:nvSpPr>
        <p:spPr>
          <a:xfrm>
            <a:off x="533919" y="455555"/>
            <a:ext cx="8085415" cy="50910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sp>
        <p:nvSpPr>
          <p:cNvPr id="497" name="Google Shape;497;p45"/>
          <p:cNvSpPr txBox="1"/>
          <p:nvPr>
            <p:ph idx="1" type="body"/>
          </p:nvPr>
        </p:nvSpPr>
        <p:spPr>
          <a:xfrm>
            <a:off x="1105475" y="1195188"/>
            <a:ext cx="6942300" cy="317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sz="1700"/>
              <a:t>Label Encoded</a:t>
            </a:r>
            <a:r>
              <a:rPr lang="en" sz="1700"/>
              <a:t> Categories</a:t>
            </a:r>
            <a:endParaRPr sz="1700"/>
          </a:p>
        </p:txBody>
      </p:sp>
      <p:sp>
        <p:nvSpPr>
          <p:cNvPr id="498" name="Google Shape;498;p45"/>
          <p:cNvSpPr txBox="1"/>
          <p:nvPr>
            <p:ph idx="2" type="body"/>
          </p:nvPr>
        </p:nvSpPr>
        <p:spPr>
          <a:xfrm>
            <a:off x="1105485" y="1512310"/>
            <a:ext cx="6942300" cy="5487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 sz="1500"/>
              <a:t>Each categorical predictor is entered into the model as a single entity so that the model decides how to group or split the values.</a:t>
            </a:r>
            <a:endParaRPr sz="1500">
              <a:latin typeface="Tahoma"/>
              <a:ea typeface="Tahoma"/>
              <a:cs typeface="Tahoma"/>
              <a:sym typeface="Tahoma"/>
            </a:endParaRPr>
          </a:p>
        </p:txBody>
      </p:sp>
      <p:pic>
        <p:nvPicPr>
          <p:cNvPr descr="Atom" id="499" name="Google Shape;499;p45"/>
          <p:cNvPicPr preferRelativeResize="0"/>
          <p:nvPr/>
        </p:nvPicPr>
        <p:blipFill rotWithShape="1">
          <a:blip r:embed="rId3">
            <a:alphaModFix/>
          </a:blip>
          <a:srcRect b="0" l="0" r="0" t="0"/>
          <a:stretch/>
        </p:blipFill>
        <p:spPr>
          <a:xfrm>
            <a:off x="691275" y="1147225"/>
            <a:ext cx="413025" cy="413025"/>
          </a:xfrm>
          <a:prstGeom prst="rect">
            <a:avLst/>
          </a:prstGeom>
          <a:noFill/>
          <a:ln>
            <a:noFill/>
          </a:ln>
        </p:spPr>
      </p:pic>
      <p:pic>
        <p:nvPicPr>
          <p:cNvPr id="500" name="Google Shape;500;p45"/>
          <p:cNvPicPr preferRelativeResize="0"/>
          <p:nvPr/>
        </p:nvPicPr>
        <p:blipFill>
          <a:blip r:embed="rId4">
            <a:alphaModFix/>
          </a:blip>
          <a:stretch>
            <a:fillRect/>
          </a:stretch>
        </p:blipFill>
        <p:spPr>
          <a:xfrm>
            <a:off x="2271638" y="2061000"/>
            <a:ext cx="4600725" cy="26620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46"/>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sp>
        <p:nvSpPr>
          <p:cNvPr id="506" name="Google Shape;506;p46"/>
          <p:cNvSpPr txBox="1"/>
          <p:nvPr>
            <p:ph idx="1" type="body"/>
          </p:nvPr>
        </p:nvSpPr>
        <p:spPr>
          <a:xfrm>
            <a:off x="1105475" y="1195188"/>
            <a:ext cx="6942300" cy="317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sz="1700"/>
              <a:t>Dummy Encoded</a:t>
            </a:r>
            <a:r>
              <a:rPr lang="en" sz="1700"/>
              <a:t> Categories</a:t>
            </a:r>
            <a:endParaRPr sz="1700"/>
          </a:p>
        </p:txBody>
      </p:sp>
      <p:sp>
        <p:nvSpPr>
          <p:cNvPr id="507" name="Google Shape;507;p46"/>
          <p:cNvSpPr txBox="1"/>
          <p:nvPr>
            <p:ph idx="2" type="body"/>
          </p:nvPr>
        </p:nvSpPr>
        <p:spPr>
          <a:xfrm>
            <a:off x="1100850" y="1512305"/>
            <a:ext cx="6942300" cy="317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Clr>
                <a:schemeClr val="dk1"/>
              </a:buClr>
              <a:buSzPts val="1200"/>
              <a:buNone/>
            </a:pPr>
            <a:r>
              <a:rPr lang="en" sz="1500"/>
              <a:t>C</a:t>
            </a:r>
            <a:r>
              <a:rPr lang="en" sz="1500"/>
              <a:t>ategorical predictors are first decomposed into binary dummy variables.</a:t>
            </a:r>
            <a:endParaRPr sz="1500">
              <a:latin typeface="Tahoma"/>
              <a:ea typeface="Tahoma"/>
              <a:cs typeface="Tahoma"/>
              <a:sym typeface="Tahoma"/>
            </a:endParaRPr>
          </a:p>
        </p:txBody>
      </p:sp>
      <p:pic>
        <p:nvPicPr>
          <p:cNvPr descr="Atom" id="508" name="Google Shape;508;p46"/>
          <p:cNvPicPr preferRelativeResize="0"/>
          <p:nvPr/>
        </p:nvPicPr>
        <p:blipFill rotWithShape="1">
          <a:blip r:embed="rId3">
            <a:alphaModFix/>
          </a:blip>
          <a:srcRect b="0" l="0" r="0" t="0"/>
          <a:stretch/>
        </p:blipFill>
        <p:spPr>
          <a:xfrm>
            <a:off x="691275" y="1147225"/>
            <a:ext cx="413025" cy="413025"/>
          </a:xfrm>
          <a:prstGeom prst="rect">
            <a:avLst/>
          </a:prstGeom>
          <a:noFill/>
          <a:ln>
            <a:noFill/>
          </a:ln>
        </p:spPr>
      </p:pic>
      <p:grpSp>
        <p:nvGrpSpPr>
          <p:cNvPr id="509" name="Google Shape;509;p46"/>
          <p:cNvGrpSpPr/>
          <p:nvPr/>
        </p:nvGrpSpPr>
        <p:grpSpPr>
          <a:xfrm>
            <a:off x="1563400" y="1899465"/>
            <a:ext cx="6026451" cy="3083564"/>
            <a:chOff x="1100850" y="1829400"/>
            <a:chExt cx="5699850" cy="2978425"/>
          </a:xfrm>
        </p:grpSpPr>
        <p:pic>
          <p:nvPicPr>
            <p:cNvPr id="510" name="Google Shape;510;p46"/>
            <p:cNvPicPr preferRelativeResize="0"/>
            <p:nvPr/>
          </p:nvPicPr>
          <p:blipFill rotWithShape="1">
            <a:blip r:embed="rId4">
              <a:alphaModFix/>
            </a:blip>
            <a:srcRect b="0" l="39024" r="0" t="0"/>
            <a:stretch/>
          </p:blipFill>
          <p:spPr>
            <a:xfrm>
              <a:off x="1100850" y="1829400"/>
              <a:ext cx="5389749" cy="2978425"/>
            </a:xfrm>
            <a:prstGeom prst="rect">
              <a:avLst/>
            </a:prstGeom>
            <a:noFill/>
            <a:ln>
              <a:noFill/>
            </a:ln>
          </p:spPr>
        </p:pic>
        <p:pic>
          <p:nvPicPr>
            <p:cNvPr id="511" name="Google Shape;511;p46"/>
            <p:cNvPicPr preferRelativeResize="0"/>
            <p:nvPr/>
          </p:nvPicPr>
          <p:blipFill rotWithShape="1">
            <a:blip r:embed="rId5">
              <a:alphaModFix/>
            </a:blip>
            <a:srcRect b="0" l="0" r="96608" t="0"/>
            <a:stretch/>
          </p:blipFill>
          <p:spPr>
            <a:xfrm>
              <a:off x="6490600" y="1829400"/>
              <a:ext cx="310100" cy="2978425"/>
            </a:xfrm>
            <a:prstGeom prst="rect">
              <a:avLst/>
            </a:prstGeom>
            <a:noFill/>
            <a:ln>
              <a:noFill/>
            </a:ln>
          </p:spPr>
        </p:pic>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47"/>
          <p:cNvSpPr txBox="1"/>
          <p:nvPr>
            <p:ph type="title"/>
          </p:nvPr>
        </p:nvSpPr>
        <p:spPr>
          <a:xfrm>
            <a:off x="533919" y="455555"/>
            <a:ext cx="8085300" cy="5091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2"/>
              </a:buClr>
              <a:buSzPts val="3000"/>
              <a:buFont typeface="Tahoma"/>
              <a:buNone/>
            </a:pPr>
            <a:r>
              <a:rPr lang="en"/>
              <a:t>Random Forest</a:t>
            </a:r>
            <a:endParaRPr/>
          </a:p>
        </p:txBody>
      </p:sp>
      <p:sp>
        <p:nvSpPr>
          <p:cNvPr id="517" name="Google Shape;517;p47"/>
          <p:cNvSpPr txBox="1"/>
          <p:nvPr>
            <p:ph idx="1" type="body"/>
          </p:nvPr>
        </p:nvSpPr>
        <p:spPr>
          <a:xfrm>
            <a:off x="1109925" y="1108750"/>
            <a:ext cx="3033900" cy="317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sz="1700"/>
              <a:t>Label Encoded</a:t>
            </a:r>
            <a:r>
              <a:rPr lang="en" sz="1700"/>
              <a:t> Categories</a:t>
            </a:r>
            <a:endParaRPr sz="1700"/>
          </a:p>
        </p:txBody>
      </p:sp>
      <p:sp>
        <p:nvSpPr>
          <p:cNvPr id="518" name="Google Shape;518;p47"/>
          <p:cNvSpPr txBox="1"/>
          <p:nvPr>
            <p:ph idx="2" type="body"/>
          </p:nvPr>
        </p:nvSpPr>
        <p:spPr>
          <a:xfrm>
            <a:off x="1084430" y="1425838"/>
            <a:ext cx="3084900" cy="548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200"/>
              <a:buNone/>
            </a:pPr>
            <a:r>
              <a:rPr lang="en" sz="1500"/>
              <a:t>Best prediction accuracy: 0.8364</a:t>
            </a:r>
            <a:endParaRPr sz="1500"/>
          </a:p>
          <a:p>
            <a:pPr indent="0" lvl="0" marL="0" rtl="0" algn="ctr">
              <a:lnSpc>
                <a:spcPct val="90000"/>
              </a:lnSpc>
              <a:spcBef>
                <a:spcPts val="0"/>
              </a:spcBef>
              <a:spcAft>
                <a:spcPts val="0"/>
              </a:spcAft>
              <a:buClr>
                <a:schemeClr val="dk1"/>
              </a:buClr>
              <a:buSzPts val="1200"/>
              <a:buNone/>
            </a:pPr>
            <a:r>
              <a:rPr lang="en" sz="1500"/>
              <a:t>n_estimator: 191</a:t>
            </a:r>
            <a:endParaRPr sz="1500"/>
          </a:p>
        </p:txBody>
      </p:sp>
      <p:pic>
        <p:nvPicPr>
          <p:cNvPr id="519" name="Google Shape;519;p47"/>
          <p:cNvPicPr preferRelativeResize="0"/>
          <p:nvPr/>
        </p:nvPicPr>
        <p:blipFill>
          <a:blip r:embed="rId3">
            <a:alphaModFix/>
          </a:blip>
          <a:stretch>
            <a:fillRect/>
          </a:stretch>
        </p:blipFill>
        <p:spPr>
          <a:xfrm>
            <a:off x="443500" y="2032175"/>
            <a:ext cx="3918276" cy="2676075"/>
          </a:xfrm>
          <a:prstGeom prst="rect">
            <a:avLst/>
          </a:prstGeom>
          <a:noFill/>
          <a:ln>
            <a:noFill/>
          </a:ln>
        </p:spPr>
      </p:pic>
      <p:sp>
        <p:nvSpPr>
          <p:cNvPr id="520" name="Google Shape;520;p47"/>
          <p:cNvSpPr txBox="1"/>
          <p:nvPr>
            <p:ph idx="1" type="body"/>
          </p:nvPr>
        </p:nvSpPr>
        <p:spPr>
          <a:xfrm>
            <a:off x="5433150" y="1108750"/>
            <a:ext cx="3303900" cy="317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2"/>
              </a:buClr>
              <a:buSzPts val="1600"/>
              <a:buNone/>
            </a:pPr>
            <a:r>
              <a:rPr lang="en" sz="1700"/>
              <a:t>Dummy Encoded</a:t>
            </a:r>
            <a:r>
              <a:rPr lang="en" sz="1700"/>
              <a:t> Categories</a:t>
            </a:r>
            <a:endParaRPr sz="1700"/>
          </a:p>
        </p:txBody>
      </p:sp>
      <p:sp>
        <p:nvSpPr>
          <p:cNvPr id="521" name="Google Shape;521;p47"/>
          <p:cNvSpPr txBox="1"/>
          <p:nvPr>
            <p:ph idx="2" type="body"/>
          </p:nvPr>
        </p:nvSpPr>
        <p:spPr>
          <a:xfrm>
            <a:off x="5483380" y="1454663"/>
            <a:ext cx="3084900" cy="5487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1200"/>
              <a:buNone/>
            </a:pPr>
            <a:r>
              <a:rPr lang="en" sz="1500"/>
              <a:t>Best prediction accuracy: 0.8463</a:t>
            </a:r>
            <a:endParaRPr sz="1500"/>
          </a:p>
          <a:p>
            <a:pPr indent="0" lvl="0" marL="0" rtl="0" algn="ctr">
              <a:lnSpc>
                <a:spcPct val="90000"/>
              </a:lnSpc>
              <a:spcBef>
                <a:spcPts val="0"/>
              </a:spcBef>
              <a:spcAft>
                <a:spcPts val="0"/>
              </a:spcAft>
              <a:buClr>
                <a:schemeClr val="dk1"/>
              </a:buClr>
              <a:buSzPts val="1200"/>
              <a:buNone/>
            </a:pPr>
            <a:r>
              <a:rPr lang="en" sz="1500"/>
              <a:t>n_estimator: 121</a:t>
            </a:r>
            <a:endParaRPr sz="1500"/>
          </a:p>
        </p:txBody>
      </p:sp>
      <p:pic>
        <p:nvPicPr>
          <p:cNvPr id="522" name="Google Shape;522;p47"/>
          <p:cNvPicPr preferRelativeResize="0"/>
          <p:nvPr/>
        </p:nvPicPr>
        <p:blipFill>
          <a:blip r:embed="rId4">
            <a:alphaModFix/>
          </a:blip>
          <a:stretch>
            <a:fillRect/>
          </a:stretch>
        </p:blipFill>
        <p:spPr>
          <a:xfrm>
            <a:off x="4827175" y="2061000"/>
            <a:ext cx="3959963" cy="27404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EP Presentation Theme - Simple">
  <a:themeElements>
    <a:clrScheme name="EP Colors">
      <a:dk1>
        <a:srgbClr val="000000"/>
      </a:dk1>
      <a:lt1>
        <a:srgbClr val="FFFFFF"/>
      </a:lt1>
      <a:dk2>
        <a:srgbClr val="002D72"/>
      </a:dk2>
      <a:lt2>
        <a:srgbClr val="68ACE5"/>
      </a:lt2>
      <a:accent1>
        <a:srgbClr val="0072CE"/>
      </a:accent1>
      <a:accent2>
        <a:srgbClr val="009B77"/>
      </a:accent2>
      <a:accent3>
        <a:srgbClr val="418FDE"/>
      </a:accent3>
      <a:accent4>
        <a:srgbClr val="CF4520"/>
      </a:accent4>
      <a:accent5>
        <a:srgbClr val="A15A95"/>
      </a:accent5>
      <a:accent6>
        <a:srgbClr val="F1C400"/>
      </a:accent6>
      <a:hlink>
        <a:srgbClr val="0072CE"/>
      </a:hlink>
      <a:folHlink>
        <a:srgbClr val="7272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